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6"/>
  </p:notesMasterIdLst>
  <p:sldIdLst>
    <p:sldId id="1005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508644-BBD1-F6A1-08CC-5AEBA0DD51CE}" name="Manon D'Ercole" initials="MD" userId="S::manon.dercole@fabernovel.ey.com::cc70b176-68e1-4863-a74d-47a7b6923f66" providerId="AD"/>
  <p188:author id="{93AF6FF3-13F6-02BF-F9C1-57E17C6D4A3C}" name="Marguerite Lauzanne" initials="ML" userId="S::Marguerite.Lauzanne@fabernovel.ey.com::67f0c3f1-47af-46cf-92f5-daf8698d92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D7E42"/>
    <a:srgbClr val="363229"/>
    <a:srgbClr val="E6281D"/>
    <a:srgbClr val="C3D1EC"/>
    <a:srgbClr val="003872"/>
    <a:srgbClr val="C8DA02"/>
    <a:srgbClr val="FFBB04"/>
    <a:srgbClr val="31579D"/>
    <a:srgbClr val="2A3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7EF740-4963-1C41-BD6C-A31C9B36E64A}" v="1" dt="2025-07-03T14:42:26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7"/>
    <p:restoredTop sz="94789"/>
  </p:normalViewPr>
  <p:slideViewPr>
    <p:cSldViewPr snapToGrid="0">
      <p:cViewPr varScale="1">
        <p:scale>
          <a:sx n="117" d="100"/>
          <a:sy n="117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Jouault" userId="33112eb9-43e5-4ed0-84a7-916804cab95f" providerId="ADAL" clId="{887EF740-4963-1C41-BD6C-A31C9B36E64A}"/>
    <pc:docChg chg="custSel modSld">
      <pc:chgData name="Clara Jouault" userId="33112eb9-43e5-4ed0-84a7-916804cab95f" providerId="ADAL" clId="{887EF740-4963-1C41-BD6C-A31C9B36E64A}" dt="2025-07-03T16:00:11.573" v="0" actId="478"/>
      <pc:docMkLst>
        <pc:docMk/>
      </pc:docMkLst>
      <pc:sldChg chg="delSp mod">
        <pc:chgData name="Clara Jouault" userId="33112eb9-43e5-4ed0-84a7-916804cab95f" providerId="ADAL" clId="{887EF740-4963-1C41-BD6C-A31C9B36E64A}" dt="2025-07-03T16:00:11.573" v="0" actId="478"/>
        <pc:sldMkLst>
          <pc:docMk/>
          <pc:sldMk cId="635971187" sldId="1005"/>
        </pc:sldMkLst>
        <pc:spChg chg="del">
          <ac:chgData name="Clara Jouault" userId="33112eb9-43e5-4ed0-84a7-916804cab95f" providerId="ADAL" clId="{887EF740-4963-1C41-BD6C-A31C9B36E64A}" dt="2025-07-03T16:00:11.573" v="0" actId="478"/>
          <ac:spMkLst>
            <pc:docMk/>
            <pc:sldMk cId="635971187" sldId="1005"/>
            <ac:spMk id="58" creationId="{E6BF3370-1806-63A8-6E15-C536097F92FD}"/>
          </ac:spMkLst>
        </pc:spChg>
        <pc:spChg chg="del">
          <ac:chgData name="Clara Jouault" userId="33112eb9-43e5-4ed0-84a7-916804cab95f" providerId="ADAL" clId="{887EF740-4963-1C41-BD6C-A31C9B36E64A}" dt="2025-07-03T16:00:11.573" v="0" actId="478"/>
          <ac:spMkLst>
            <pc:docMk/>
            <pc:sldMk cId="635971187" sldId="1005"/>
            <ac:spMk id="64" creationId="{BEABFE68-BC59-5642-9713-92D1BCBC9926}"/>
          </ac:spMkLst>
        </pc:spChg>
        <pc:spChg chg="del">
          <ac:chgData name="Clara Jouault" userId="33112eb9-43e5-4ed0-84a7-916804cab95f" providerId="ADAL" clId="{887EF740-4963-1C41-BD6C-A31C9B36E64A}" dt="2025-07-03T16:00:11.573" v="0" actId="478"/>
          <ac:spMkLst>
            <pc:docMk/>
            <pc:sldMk cId="635971187" sldId="1005"/>
            <ac:spMk id="65" creationId="{E595AA4D-287D-393B-EFC3-009BE617ED9A}"/>
          </ac:spMkLst>
        </pc:spChg>
        <pc:spChg chg="del">
          <ac:chgData name="Clara Jouault" userId="33112eb9-43e5-4ed0-84a7-916804cab95f" providerId="ADAL" clId="{887EF740-4963-1C41-BD6C-A31C9B36E64A}" dt="2025-07-03T16:00:11.573" v="0" actId="478"/>
          <ac:spMkLst>
            <pc:docMk/>
            <pc:sldMk cId="635971187" sldId="1005"/>
            <ac:spMk id="66" creationId="{E55C7F02-A26D-B696-0045-FCB4EDAA14F2}"/>
          </ac:spMkLst>
        </pc:spChg>
        <pc:grpChg chg="del">
          <ac:chgData name="Clara Jouault" userId="33112eb9-43e5-4ed0-84a7-916804cab95f" providerId="ADAL" clId="{887EF740-4963-1C41-BD6C-A31C9B36E64A}" dt="2025-07-03T16:00:11.573" v="0" actId="478"/>
          <ac:grpSpMkLst>
            <pc:docMk/>
            <pc:sldMk cId="635971187" sldId="1005"/>
            <ac:grpSpMk id="59" creationId="{B03C1DEE-8073-8E39-A603-700E5EA65F1C}"/>
          </ac:grpSpMkLst>
        </pc:grpChg>
        <pc:grpChg chg="del">
          <ac:chgData name="Clara Jouault" userId="33112eb9-43e5-4ed0-84a7-916804cab95f" providerId="ADAL" clId="{887EF740-4963-1C41-BD6C-A31C9B36E64A}" dt="2025-07-03T16:00:11.573" v="0" actId="478"/>
          <ac:grpSpMkLst>
            <pc:docMk/>
            <pc:sldMk cId="635971187" sldId="1005"/>
            <ac:grpSpMk id="60" creationId="{025D8C28-E3E2-15FA-2F39-A4B1B11BE9FE}"/>
          </ac:grpSpMkLst>
        </pc:grpChg>
        <pc:grpChg chg="del">
          <ac:chgData name="Clara Jouault" userId="33112eb9-43e5-4ed0-84a7-916804cab95f" providerId="ADAL" clId="{887EF740-4963-1C41-BD6C-A31C9B36E64A}" dt="2025-07-03T16:00:11.573" v="0" actId="478"/>
          <ac:grpSpMkLst>
            <pc:docMk/>
            <pc:sldMk cId="635971187" sldId="1005"/>
            <ac:grpSpMk id="61" creationId="{24587E58-F4BC-19DA-FBEC-0D1F1EEB63EF}"/>
          </ac:grpSpMkLst>
        </pc:grpChg>
        <pc:grpChg chg="del">
          <ac:chgData name="Clara Jouault" userId="33112eb9-43e5-4ed0-84a7-916804cab95f" providerId="ADAL" clId="{887EF740-4963-1C41-BD6C-A31C9B36E64A}" dt="2025-07-03T16:00:11.573" v="0" actId="478"/>
          <ac:grpSpMkLst>
            <pc:docMk/>
            <pc:sldMk cId="635971187" sldId="1005"/>
            <ac:grpSpMk id="62" creationId="{23AA8F43-07F3-AA18-C11D-35DB3AA18F1E}"/>
          </ac:grpSpMkLst>
        </pc:grpChg>
        <pc:grpChg chg="del">
          <ac:chgData name="Clara Jouault" userId="33112eb9-43e5-4ed0-84a7-916804cab95f" providerId="ADAL" clId="{887EF740-4963-1C41-BD6C-A31C9B36E64A}" dt="2025-07-03T16:00:11.573" v="0" actId="478"/>
          <ac:grpSpMkLst>
            <pc:docMk/>
            <pc:sldMk cId="635971187" sldId="1005"/>
            <ac:grpSpMk id="63" creationId="{22E5822D-C6FB-DC74-58D9-16EE603FDAF3}"/>
          </ac:grpSpMkLst>
        </pc:grpChg>
        <pc:picChg chg="del">
          <ac:chgData name="Clara Jouault" userId="33112eb9-43e5-4ed0-84a7-916804cab95f" providerId="ADAL" clId="{887EF740-4963-1C41-BD6C-A31C9B36E64A}" dt="2025-07-03T16:00:11.573" v="0" actId="478"/>
          <ac:picMkLst>
            <pc:docMk/>
            <pc:sldMk cId="635971187" sldId="1005"/>
            <ac:picMk id="51" creationId="{0FEF7EFF-468B-7F97-8924-80AF482C53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EC038-5F0F-8749-BF99-C0D8F8D1EE20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D4541-B41B-EB4F-8EDD-041C2BC71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55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20FDA-22E8-AF8B-8DC3-0D1AD3B31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8B9CE5-C9CC-A616-B45E-7EF732AE0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8E9C5A9-1105-8584-01F7-1C6F7C6C0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039CD1-152D-4FE8-4BF0-CDAE61E3F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756EA-7182-8F42-9180-A48D9B014C9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71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svg"/><Relationship Id="rId7" Type="http://schemas.openxmlformats.org/officeDocument/2006/relationships/image" Target="../media/image7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7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7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7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58B2C3AF-3485-9C43-ADD7-63D1C29A146E}"/>
              </a:ext>
            </a:extLst>
          </p:cNvPr>
          <p:cNvGrpSpPr/>
          <p:nvPr userDrawn="1"/>
        </p:nvGrpSpPr>
        <p:grpSpPr>
          <a:xfrm>
            <a:off x="0" y="3760"/>
            <a:ext cx="12213190" cy="6854239"/>
            <a:chOff x="0" y="3947"/>
            <a:chExt cx="12801586" cy="719536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FD09141-D506-324C-9164-B61FAA3DF8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90345" y="486837"/>
              <a:ext cx="4078980" cy="829103"/>
            </a:xfrm>
            <a:prstGeom prst="rect">
              <a:avLst/>
            </a:prstGeom>
          </p:spPr>
        </p:pic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16E4B4F3-3F84-EB45-A776-A03B1E3458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3884615"/>
              <a:ext cx="6987096" cy="3314697"/>
            </a:xfrm>
            <a:prstGeom prst="rect">
              <a:avLst/>
            </a:prstGeom>
          </p:spPr>
        </p:pic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1B2F3C1F-FAD0-6547-A0F4-2C57FD4D7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65068" y="3947"/>
              <a:ext cx="2636518" cy="4613908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A916DEC5-B3D5-8A46-B81D-CEC77A7E0C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69325" y="120088"/>
              <a:ext cx="6176606" cy="6957556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9528F422-E21D-2F47-9622-A393BC41A4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6069" y="2699547"/>
            <a:ext cx="4711785" cy="12002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334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sur plusieurs lignes</a:t>
            </a:r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F19BE4E-4C9D-334D-BAF1-A2A4C8B1C3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6070" y="4041842"/>
            <a:ext cx="4711785" cy="342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456521" indent="0" algn="ctr">
              <a:buNone/>
              <a:defRPr sz="1997"/>
            </a:lvl2pPr>
            <a:lvl3pPr marL="913042" indent="0" algn="ctr">
              <a:buNone/>
              <a:defRPr sz="1798"/>
            </a:lvl3pPr>
            <a:lvl4pPr marL="1369563" indent="0" algn="ctr">
              <a:buNone/>
              <a:defRPr sz="1598"/>
            </a:lvl4pPr>
            <a:lvl5pPr marL="1826085" indent="0" algn="ctr">
              <a:buNone/>
              <a:defRPr sz="1598"/>
            </a:lvl5pPr>
            <a:lvl6pPr marL="2282606" indent="0" algn="ctr">
              <a:buNone/>
              <a:defRPr sz="1598"/>
            </a:lvl6pPr>
            <a:lvl7pPr marL="2739127" indent="0" algn="ctr">
              <a:buNone/>
              <a:defRPr sz="1598"/>
            </a:lvl7pPr>
            <a:lvl8pPr marL="3195648" indent="0" algn="ctr">
              <a:buNone/>
              <a:defRPr sz="1598"/>
            </a:lvl8pPr>
            <a:lvl9pPr marL="3652169" indent="0" algn="ctr">
              <a:buNone/>
              <a:defRPr sz="1598"/>
            </a:lvl9pPr>
          </a:lstStyle>
          <a:p>
            <a:r>
              <a:rPr lang="fr-FR"/>
              <a:t>Sous-titre de la présentation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5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7" y="1068831"/>
            <a:ext cx="9300818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7" y="585155"/>
            <a:ext cx="9300818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378" y="1906563"/>
            <a:ext cx="10206469" cy="397888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3"/>
              </a:spcBef>
              <a:defRPr sz="1715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4">
                <a:solidFill>
                  <a:schemeClr val="tx2"/>
                </a:solidFill>
              </a:defRPr>
            </a:lvl2pPr>
            <a:lvl3pPr marL="170885" marR="0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 sz="1334" b="1">
                <a:solidFill>
                  <a:schemeClr val="tx2"/>
                </a:solidFill>
              </a:defRPr>
            </a:lvl3pPr>
            <a:lvl4pPr marL="171468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334">
                <a:solidFill>
                  <a:schemeClr val="tx2"/>
                </a:solidFill>
              </a:defRPr>
            </a:lvl4pPr>
            <a:lvl5pPr marL="240055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334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0885" marR="0" lvl="2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/>
            </a:pP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334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71468" marR="0" lvl="3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40055" marR="0" lvl="4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298C9A0-EAFD-CE47-8A0A-D3A0444BEDA6}"/>
              </a:ext>
            </a:extLst>
          </p:cNvPr>
          <p:cNvGrpSpPr/>
          <p:nvPr userDrawn="1"/>
        </p:nvGrpSpPr>
        <p:grpSpPr>
          <a:xfrm>
            <a:off x="10372294" y="0"/>
            <a:ext cx="2152280" cy="3321258"/>
            <a:chOff x="7689668" y="374"/>
            <a:chExt cx="2255971" cy="3486552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3BC7958D-6E78-D648-A703-90947982E4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89668" y="374"/>
              <a:ext cx="1905000" cy="2332182"/>
            </a:xfrm>
            <a:prstGeom prst="rect">
              <a:avLst/>
            </a:prstGeom>
          </p:spPr>
        </p:pic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8476AF88-F2FD-0D4D-BF68-CCA0097843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2361" y="1680934"/>
              <a:ext cx="1603278" cy="1805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22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7" y="1068831"/>
            <a:ext cx="9300818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7" y="585155"/>
            <a:ext cx="9300818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378" y="1906563"/>
            <a:ext cx="10206469" cy="397888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3"/>
              </a:spcBef>
              <a:defRPr sz="1715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4">
                <a:solidFill>
                  <a:schemeClr val="tx2"/>
                </a:solidFill>
              </a:defRPr>
            </a:lvl2pPr>
            <a:lvl3pPr marL="170885" marR="0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 sz="1334" b="1">
                <a:solidFill>
                  <a:schemeClr val="tx2"/>
                </a:solidFill>
              </a:defRPr>
            </a:lvl3pPr>
            <a:lvl4pPr marL="171468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334">
                <a:solidFill>
                  <a:schemeClr val="tx2"/>
                </a:solidFill>
              </a:defRPr>
            </a:lvl4pPr>
            <a:lvl5pPr marL="240055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334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0885" marR="0" lvl="2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/>
            </a:pP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334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71468" marR="0" lvl="3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40055" marR="0" lvl="4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883F64B-4A15-3F40-B949-4786D551A3D4}"/>
              </a:ext>
            </a:extLst>
          </p:cNvPr>
          <p:cNvGrpSpPr/>
          <p:nvPr userDrawn="1"/>
        </p:nvGrpSpPr>
        <p:grpSpPr>
          <a:xfrm>
            <a:off x="10372293" y="0"/>
            <a:ext cx="2154676" cy="3321258"/>
            <a:chOff x="7687157" y="374"/>
            <a:chExt cx="2258482" cy="3486552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141FC41A-0FE7-7D4D-BCD6-1A59DA5C92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87157" y="374"/>
              <a:ext cx="1905000" cy="2332182"/>
            </a:xfrm>
            <a:prstGeom prst="rect">
              <a:avLst/>
            </a:prstGeom>
          </p:spPr>
        </p:pic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DB12D5DB-7853-AF42-A65B-D97EF587C3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2361" y="1680934"/>
              <a:ext cx="1603278" cy="1805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4343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7" y="1068831"/>
            <a:ext cx="9300818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7" y="585155"/>
            <a:ext cx="9300818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378" y="1906563"/>
            <a:ext cx="10206469" cy="397888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3"/>
              </a:spcBef>
              <a:defRPr sz="1715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4">
                <a:solidFill>
                  <a:schemeClr val="tx2"/>
                </a:solidFill>
              </a:defRPr>
            </a:lvl2pPr>
            <a:lvl3pPr marL="170885" marR="0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 sz="1334" b="1">
                <a:solidFill>
                  <a:schemeClr val="tx2"/>
                </a:solidFill>
              </a:defRPr>
            </a:lvl3pPr>
            <a:lvl4pPr marL="171468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334">
                <a:solidFill>
                  <a:schemeClr val="tx2"/>
                </a:solidFill>
              </a:defRPr>
            </a:lvl4pPr>
            <a:lvl5pPr marL="240055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334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0885" marR="0" lvl="2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/>
            </a:pP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334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71468" marR="0" lvl="3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40055" marR="0" lvl="4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216B22-0DB2-A74E-BB21-68114D058616}"/>
              </a:ext>
            </a:extLst>
          </p:cNvPr>
          <p:cNvGrpSpPr/>
          <p:nvPr userDrawn="1"/>
        </p:nvGrpSpPr>
        <p:grpSpPr>
          <a:xfrm>
            <a:off x="10372294" y="0"/>
            <a:ext cx="2152280" cy="3321258"/>
            <a:chOff x="7689668" y="374"/>
            <a:chExt cx="2255971" cy="3486552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23626547-281F-2A4F-98BC-4431EEF4E4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89668" y="374"/>
              <a:ext cx="1905000" cy="2332182"/>
            </a:xfrm>
            <a:prstGeom prst="rect">
              <a:avLst/>
            </a:prstGeom>
          </p:spPr>
        </p:pic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B20AF23E-2F69-C844-B975-F25DFF573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2361" y="1680934"/>
              <a:ext cx="1603278" cy="1805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467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7" y="1068831"/>
            <a:ext cx="9300818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7" y="585155"/>
            <a:ext cx="9300818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378" y="1906563"/>
            <a:ext cx="10206469" cy="397888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3"/>
              </a:spcBef>
              <a:defRPr sz="1715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4">
                <a:solidFill>
                  <a:schemeClr val="tx2"/>
                </a:solidFill>
              </a:defRPr>
            </a:lvl2pPr>
            <a:lvl3pPr marL="170885" marR="0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 sz="1334" b="1">
                <a:solidFill>
                  <a:schemeClr val="tx2"/>
                </a:solidFill>
              </a:defRPr>
            </a:lvl3pPr>
            <a:lvl4pPr marL="171468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334">
                <a:solidFill>
                  <a:schemeClr val="tx2"/>
                </a:solidFill>
              </a:defRPr>
            </a:lvl4pPr>
            <a:lvl5pPr marL="240055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334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0885" marR="0" lvl="2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/>
            </a:pP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334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71468" marR="0" lvl="3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40055" marR="0" lvl="4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DD733F9-B8E0-534C-845F-2F4F3972F3C8}"/>
              </a:ext>
            </a:extLst>
          </p:cNvPr>
          <p:cNvGrpSpPr/>
          <p:nvPr userDrawn="1"/>
        </p:nvGrpSpPr>
        <p:grpSpPr>
          <a:xfrm>
            <a:off x="10372293" y="0"/>
            <a:ext cx="2157281" cy="3321614"/>
            <a:chOff x="7684427" y="0"/>
            <a:chExt cx="2261212" cy="3486926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2E057960-629F-7F46-B811-1BBD123BE1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84427" y="0"/>
              <a:ext cx="1905000" cy="2332182"/>
            </a:xfrm>
            <a:prstGeom prst="rect">
              <a:avLst/>
            </a:prstGeom>
          </p:spPr>
        </p:pic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DE8D7B10-24D2-C54B-84D1-B0EFB0D3E3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2361" y="1680934"/>
              <a:ext cx="1603278" cy="1805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006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7" y="1068831"/>
            <a:ext cx="9300818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7" y="585155"/>
            <a:ext cx="9300818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378" y="1906563"/>
            <a:ext cx="10206469" cy="397888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3"/>
              </a:spcBef>
              <a:defRPr sz="1715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4">
                <a:solidFill>
                  <a:schemeClr val="tx2"/>
                </a:solidFill>
              </a:defRPr>
            </a:lvl2pPr>
            <a:lvl3pPr marL="170885" marR="0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 sz="1334" b="1">
                <a:solidFill>
                  <a:schemeClr val="tx2"/>
                </a:solidFill>
              </a:defRPr>
            </a:lvl3pPr>
            <a:lvl4pPr marL="171468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334">
                <a:solidFill>
                  <a:schemeClr val="tx2"/>
                </a:solidFill>
              </a:defRPr>
            </a:lvl4pPr>
            <a:lvl5pPr marL="240055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334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0885" marR="0" lvl="2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/>
            </a:pP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334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71468" marR="0" lvl="3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40055" marR="0" lvl="4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F1DE756-E4B9-1942-AE98-308F6D179C18}"/>
              </a:ext>
            </a:extLst>
          </p:cNvPr>
          <p:cNvGrpSpPr/>
          <p:nvPr userDrawn="1"/>
        </p:nvGrpSpPr>
        <p:grpSpPr>
          <a:xfrm>
            <a:off x="10372294" y="0"/>
            <a:ext cx="2154675" cy="3321614"/>
            <a:chOff x="7687158" y="0"/>
            <a:chExt cx="2258481" cy="3486926"/>
          </a:xfrm>
        </p:grpSpPr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6E7EE74E-D889-5647-B49E-6A1AD609E4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87158" y="0"/>
              <a:ext cx="1905000" cy="2332182"/>
            </a:xfrm>
            <a:prstGeom prst="rect">
              <a:avLst/>
            </a:prstGeom>
          </p:spPr>
        </p:pic>
        <p:pic>
          <p:nvPicPr>
            <p:cNvPr id="22" name="Graphique 21">
              <a:extLst>
                <a:ext uri="{FF2B5EF4-FFF2-40B4-BE49-F238E27FC236}">
                  <a16:creationId xmlns:a16="http://schemas.microsoft.com/office/drawing/2014/main" id="{3108C691-0D80-4940-97EE-FB833333FB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2361" y="1680934"/>
              <a:ext cx="1603278" cy="1805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6438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7" y="1068831"/>
            <a:ext cx="9300818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7" y="585155"/>
            <a:ext cx="9300818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378" y="1906563"/>
            <a:ext cx="10206469" cy="397888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3"/>
              </a:spcBef>
              <a:defRPr sz="1715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4">
                <a:solidFill>
                  <a:schemeClr val="tx2"/>
                </a:solidFill>
              </a:defRPr>
            </a:lvl2pPr>
            <a:lvl3pPr marL="170885" marR="0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 sz="1334" b="1">
                <a:solidFill>
                  <a:schemeClr val="tx2"/>
                </a:solidFill>
              </a:defRPr>
            </a:lvl3pPr>
            <a:lvl4pPr marL="171468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334">
                <a:solidFill>
                  <a:schemeClr val="tx2"/>
                </a:solidFill>
              </a:defRPr>
            </a:lvl4pPr>
            <a:lvl5pPr marL="240055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334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0885" marR="0" lvl="2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/>
            </a:pP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334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71468" marR="0" lvl="3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40055" marR="0" lvl="4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7E7632B-328D-7544-8D28-36A30D560AB0}"/>
              </a:ext>
            </a:extLst>
          </p:cNvPr>
          <p:cNvGrpSpPr/>
          <p:nvPr userDrawn="1"/>
        </p:nvGrpSpPr>
        <p:grpSpPr>
          <a:xfrm>
            <a:off x="10372294" y="1"/>
            <a:ext cx="2152280" cy="3319254"/>
            <a:chOff x="7689668" y="2477"/>
            <a:chExt cx="2255971" cy="3484449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A69037C7-D91B-534E-BB35-D8D1687DE3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89668" y="2477"/>
              <a:ext cx="1905000" cy="2332182"/>
            </a:xfrm>
            <a:prstGeom prst="rect">
              <a:avLst/>
            </a:prstGeom>
          </p:spPr>
        </p:pic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9F7A35B8-5402-6D44-95D8-21A9550BF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2361" y="1680934"/>
              <a:ext cx="1603278" cy="1805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525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7" y="1068831"/>
            <a:ext cx="10204931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7" y="585155"/>
            <a:ext cx="10204931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79A70690-274A-A04F-ABD3-CFBA2078C2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378" y="1906563"/>
            <a:ext cx="10206469" cy="397888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3"/>
              </a:spcBef>
              <a:defRPr sz="1715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4">
                <a:solidFill>
                  <a:schemeClr val="tx2"/>
                </a:solidFill>
              </a:defRPr>
            </a:lvl2pPr>
            <a:lvl3pPr marL="170885" marR="0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 sz="1334" b="1">
                <a:solidFill>
                  <a:schemeClr val="tx2"/>
                </a:solidFill>
              </a:defRPr>
            </a:lvl3pPr>
            <a:lvl4pPr marL="171468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334">
                <a:solidFill>
                  <a:schemeClr val="tx2"/>
                </a:solidFill>
              </a:defRPr>
            </a:lvl4pPr>
            <a:lvl5pPr marL="240055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334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0885" marR="0" lvl="2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/>
            </a:pP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334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71468" marR="0" lvl="3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40055" marR="0" lvl="4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</p:spTree>
    <p:extLst>
      <p:ext uri="{BB962C8B-B14F-4D97-AF65-F5344CB8AC3E}">
        <p14:creationId xmlns:p14="http://schemas.microsoft.com/office/powerpoint/2010/main" val="739225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ra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53377" y="1068831"/>
            <a:ext cx="10204931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Sous-titre de la slide (Arial </a:t>
            </a:r>
            <a:r>
              <a:rPr lang="fr-FR" err="1"/>
              <a:t>bold</a:t>
            </a:r>
            <a:r>
              <a:rPr lang="fr-FR"/>
              <a:t> 18 pt)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377" y="585155"/>
            <a:ext cx="10204931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slide (Arial </a:t>
            </a:r>
            <a:r>
              <a:rPr lang="fr-FR" err="1"/>
              <a:t>bold</a:t>
            </a:r>
            <a:r>
              <a:rPr lang="fr-FR"/>
              <a:t> 30 pt)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19295C-5D08-4DEF-9A18-807612A32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6312" y="1472165"/>
            <a:ext cx="5083535" cy="441327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3"/>
              </a:spcBef>
              <a:defRPr sz="1715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4">
                <a:solidFill>
                  <a:schemeClr val="tx2"/>
                </a:solidFill>
              </a:defRPr>
            </a:lvl2pPr>
            <a:lvl3pPr marL="170885" marR="0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 sz="1334" b="1">
                <a:solidFill>
                  <a:schemeClr val="tx2"/>
                </a:solidFill>
              </a:defRPr>
            </a:lvl3pPr>
            <a:lvl4pPr marL="171468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334">
                <a:solidFill>
                  <a:schemeClr val="tx2"/>
                </a:solidFill>
              </a:defRPr>
            </a:lvl4pPr>
            <a:lvl5pPr marL="240055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334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0885" marR="0" lvl="2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/>
            </a:pP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334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71468" marR="0" lvl="3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40055" marR="0" lvl="4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42E5CF20-52F4-C041-AAAF-DD0B838E4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13" y="1523920"/>
            <a:ext cx="3792249" cy="4265249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EC23CC7-B690-4888-97DC-765E258523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0768" y="2345566"/>
            <a:ext cx="3424563" cy="281890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 sz="31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644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7" y="1068831"/>
            <a:ext cx="10204931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7" y="585155"/>
            <a:ext cx="10204931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1010898D-9927-4CBA-BFCD-ECEF7110E86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61084" y="1472165"/>
            <a:ext cx="4896489" cy="44134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334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39E79CA-91E1-2D4A-9A17-5AAF5D7B8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377" y="1472165"/>
            <a:ext cx="5083535" cy="441327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3"/>
              </a:spcBef>
              <a:defRPr sz="1715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4">
                <a:solidFill>
                  <a:schemeClr val="tx2"/>
                </a:solidFill>
              </a:defRPr>
            </a:lvl2pPr>
            <a:lvl3pPr marL="170885" marR="0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 sz="1334" b="1">
                <a:solidFill>
                  <a:schemeClr val="tx2"/>
                </a:solidFill>
              </a:defRPr>
            </a:lvl3pPr>
            <a:lvl4pPr marL="171468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334">
                <a:solidFill>
                  <a:schemeClr val="tx2"/>
                </a:solidFill>
              </a:defRPr>
            </a:lvl4pPr>
            <a:lvl5pPr marL="240055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334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0885" marR="0" lvl="2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/>
            </a:pP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334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71468" marR="0" lvl="3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40055" marR="0" lvl="4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</p:spTree>
    <p:extLst>
      <p:ext uri="{BB962C8B-B14F-4D97-AF65-F5344CB8AC3E}">
        <p14:creationId xmlns:p14="http://schemas.microsoft.com/office/powerpoint/2010/main" val="1767159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7" y="1068831"/>
            <a:ext cx="10204931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7" y="585155"/>
            <a:ext cx="10204931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2F00A11A-CBF2-4639-BD5A-8AA3F1C35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8276" y="1625501"/>
            <a:ext cx="3209298" cy="419208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40000"/>
              </a:lnSpc>
              <a:defRPr sz="1143" b="1">
                <a:solidFill>
                  <a:schemeClr val="tx2"/>
                </a:solidFill>
              </a:defRPr>
            </a:lvl1pPr>
            <a:lvl2pPr>
              <a:lnSpc>
                <a:spcPct val="140000"/>
              </a:lnSpc>
              <a:defRPr sz="1143" b="0">
                <a:solidFill>
                  <a:schemeClr val="tx2"/>
                </a:solidFill>
              </a:defRPr>
            </a:lvl2pPr>
            <a:lvl3pPr>
              <a:defRPr sz="1143" b="1"/>
            </a:lvl3pPr>
            <a:lvl4pPr>
              <a:defRPr sz="1143" b="1"/>
            </a:lvl4pPr>
            <a:lvl5pPr>
              <a:defRPr sz="1143" b="1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8619FF43-0194-4855-9577-547EE377C1A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50967" y="1625500"/>
            <a:ext cx="6498139" cy="4211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334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93382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61" y="585156"/>
            <a:ext cx="9935156" cy="6858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48835" y="1640332"/>
            <a:ext cx="892979" cy="6858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668" b="1">
                <a:solidFill>
                  <a:schemeClr val="tx1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391E126-8984-4837-89CE-A3A70AB0C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3363" y="1826784"/>
            <a:ext cx="2781973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 marL="0" marR="0" indent="0" algn="l" defTabSz="913042" rtl="0" eaLnBrk="1" fontAlgn="auto" latinLnBrk="0" hangingPunct="1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4" b="1">
                <a:solidFill>
                  <a:schemeClr val="tx2"/>
                </a:solidFill>
              </a:defRPr>
            </a:lvl2pPr>
            <a:lvl3pPr>
              <a:defRPr sz="1334" b="1">
                <a:solidFill>
                  <a:schemeClr val="tx2"/>
                </a:solidFill>
              </a:defRPr>
            </a:lvl3pPr>
            <a:lvl4pPr>
              <a:defRPr sz="1334" b="1">
                <a:solidFill>
                  <a:schemeClr val="tx2"/>
                </a:solidFill>
              </a:defRPr>
            </a:lvl4pPr>
            <a:lvl5pPr>
              <a:defRPr sz="1334" b="1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A431AB-700F-4A63-9FC5-80025E33695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081574" y="1640332"/>
            <a:ext cx="892979" cy="6858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668" b="1">
                <a:solidFill>
                  <a:schemeClr val="tx1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BF3A0282-805E-40BB-8A5D-EB24F0E7A8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16102" y="1826784"/>
            <a:ext cx="2781973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76"/>
              </a:spcBef>
              <a:defRPr sz="1334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F514246-343A-4C5A-821B-52802893396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48835" y="3062804"/>
            <a:ext cx="892979" cy="6858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668" b="1">
                <a:solidFill>
                  <a:schemeClr val="tx1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D5F040BF-74B1-453A-B029-D39793A77F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83363" y="3249256"/>
            <a:ext cx="2781973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76"/>
              </a:spcBef>
              <a:defRPr sz="1334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507A629-8A45-4CF8-A04A-B10C8D7443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081574" y="3062804"/>
            <a:ext cx="892979" cy="6858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668" b="1">
                <a:solidFill>
                  <a:schemeClr val="tx1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EB9EB24F-502A-49CB-B2BF-5E8527EE27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16102" y="3249256"/>
            <a:ext cx="2781973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76"/>
              </a:spcBef>
              <a:defRPr sz="1334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ED2A1E-542C-44AF-BD13-833909CC462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48835" y="4485063"/>
            <a:ext cx="892979" cy="6858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668" b="1">
                <a:solidFill>
                  <a:schemeClr val="tx1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12243EDE-0DEC-41C0-9958-8264C93B1C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83363" y="4671515"/>
            <a:ext cx="2781973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76"/>
              </a:spcBef>
              <a:defRPr sz="1334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2C926A0-8593-4B51-9959-DC89AECD875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081574" y="4485063"/>
            <a:ext cx="892979" cy="6858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668" b="1">
                <a:solidFill>
                  <a:schemeClr val="tx1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FFEDED90-0F82-46AD-9F94-70CDD540A86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16102" y="4671515"/>
            <a:ext cx="2781973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76"/>
              </a:spcBef>
              <a:defRPr sz="1334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BF41D394-7533-432B-B460-1632E89773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1296" y="1826784"/>
            <a:ext cx="515180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 marL="0" marR="0" indent="0" algn="l" defTabSz="913042" rtl="0" eaLnBrk="1" fontAlgn="auto" latinLnBrk="0" hangingPunct="1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43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469B8D3E-D989-4085-BB3E-4989992024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1296" y="3249256"/>
            <a:ext cx="515180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 marL="0" marR="0" indent="0" algn="l" defTabSz="913042" rtl="0" eaLnBrk="1" fontAlgn="auto" latinLnBrk="0" hangingPunct="1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43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1782359E-AEB6-402F-A0F2-722409045D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21296" y="4671515"/>
            <a:ext cx="515180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 marL="0" marR="0" indent="0" algn="l" defTabSz="913042" rtl="0" eaLnBrk="1" fontAlgn="auto" latinLnBrk="0" hangingPunct="1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43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1D3AA4A1-FC44-47A3-B119-0A62359576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4121" y="1826784"/>
            <a:ext cx="515180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 marL="0" marR="0" indent="0" algn="l" defTabSz="913042" rtl="0" eaLnBrk="1" fontAlgn="auto" latinLnBrk="0" hangingPunct="1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43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B67C17AA-776A-4209-A996-E251652859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4121" y="3249256"/>
            <a:ext cx="515180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 marL="0" marR="0" indent="0" algn="l" defTabSz="913042" rtl="0" eaLnBrk="1" fontAlgn="auto" latinLnBrk="0" hangingPunct="1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43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</p:txBody>
      </p:sp>
      <p:sp>
        <p:nvSpPr>
          <p:cNvPr id="34" name="Espace réservé du texte 11">
            <a:extLst>
              <a:ext uri="{FF2B5EF4-FFF2-40B4-BE49-F238E27FC236}">
                <a16:creationId xmlns:a16="http://schemas.microsoft.com/office/drawing/2014/main" id="{C7A51A0F-6340-4C6B-AAB4-6B4C7E0726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4121" y="4671515"/>
            <a:ext cx="515180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 marL="0" marR="0" indent="0" algn="l" defTabSz="913042" rtl="0" eaLnBrk="1" fontAlgn="auto" latinLnBrk="0" hangingPunct="1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43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</p:txBody>
      </p:sp>
    </p:spTree>
    <p:extLst>
      <p:ext uri="{BB962C8B-B14F-4D97-AF65-F5344CB8AC3E}">
        <p14:creationId xmlns:p14="http://schemas.microsoft.com/office/powerpoint/2010/main" val="14297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2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6" y="1068831"/>
            <a:ext cx="10204198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6" y="585155"/>
            <a:ext cx="10204198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FBF57AF-D44E-4A3F-8988-D5AF46CE6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8276" y="1666654"/>
            <a:ext cx="3209298" cy="406322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40000"/>
              </a:lnSpc>
              <a:defRPr sz="1143" b="1">
                <a:solidFill>
                  <a:schemeClr val="tx2"/>
                </a:solidFill>
              </a:defRPr>
            </a:lvl1pPr>
            <a:lvl2pPr>
              <a:lnSpc>
                <a:spcPct val="140000"/>
              </a:lnSpc>
              <a:defRPr sz="1143" b="0">
                <a:solidFill>
                  <a:schemeClr val="tx2"/>
                </a:solidFill>
              </a:defRPr>
            </a:lvl2pPr>
            <a:lvl3pPr>
              <a:defRPr sz="1143" b="1"/>
            </a:lvl3pPr>
            <a:lvl4pPr>
              <a:defRPr sz="1143" b="1"/>
            </a:lvl4pPr>
            <a:lvl5pPr>
              <a:defRPr sz="1143" b="1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BDE08C11-43BD-436A-911D-E9FCABF5FB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0664" y="1666653"/>
            <a:ext cx="6508442" cy="40191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 sz="1334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89233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BDE08C11-43BD-436A-911D-E9FCABF5FB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4706" y="679007"/>
            <a:ext cx="10092868" cy="54523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 sz="1334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89866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4D6EA06-3516-8C4B-A15E-40124921DD73}"/>
              </a:ext>
            </a:extLst>
          </p:cNvPr>
          <p:cNvGrpSpPr/>
          <p:nvPr userDrawn="1"/>
        </p:nvGrpSpPr>
        <p:grpSpPr>
          <a:xfrm>
            <a:off x="-4179" y="26307"/>
            <a:ext cx="12206368" cy="6831693"/>
            <a:chOff x="15498" y="27616"/>
            <a:chExt cx="9113004" cy="5108135"/>
          </a:xfrm>
        </p:grpSpPr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42673563-3B13-EB46-AA25-EC124C6E8B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498" y="2786137"/>
              <a:ext cx="4056888" cy="2349614"/>
            </a:xfrm>
            <a:prstGeom prst="rect">
              <a:avLst/>
            </a:prstGeom>
          </p:spPr>
        </p:pic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F48D9CDF-CD8B-B345-8D7E-E410E30EE1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39391" y="27616"/>
              <a:ext cx="2789111" cy="3414547"/>
            </a:xfrm>
            <a:prstGeom prst="rect">
              <a:avLst/>
            </a:prstGeom>
          </p:spPr>
        </p:pic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AD8F9493-CCE6-7040-AF03-9E2F4FC8D4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81565" y="86906"/>
              <a:ext cx="4411866" cy="4969688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000A43CF-131F-19D8-D220-8D98AED382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13" y="2992310"/>
            <a:ext cx="3445118" cy="61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35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onnecteur droit 9"/>
          <p:cNvSpPr/>
          <p:nvPr/>
        </p:nvSpPr>
        <p:spPr>
          <a:xfrm>
            <a:off x="1049118" y="6034299"/>
            <a:ext cx="2333746" cy="1"/>
          </a:xfrm>
          <a:prstGeom prst="line">
            <a:avLst/>
          </a:prstGeom>
          <a:ln w="50800">
            <a:solidFill>
              <a:srgbClr val="E5281D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5" name="Connecteur droit 10"/>
          <p:cNvSpPr/>
          <p:nvPr/>
        </p:nvSpPr>
        <p:spPr>
          <a:xfrm>
            <a:off x="3460408" y="6034299"/>
            <a:ext cx="7289684" cy="1"/>
          </a:xfrm>
          <a:prstGeom prst="line">
            <a:avLst/>
          </a:prstGeom>
          <a:ln w="50800">
            <a:solidFill>
              <a:srgbClr val="E5281D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6" name="Connecteur droit 11"/>
          <p:cNvSpPr/>
          <p:nvPr/>
        </p:nvSpPr>
        <p:spPr>
          <a:xfrm>
            <a:off x="10805044" y="6034299"/>
            <a:ext cx="353758" cy="1"/>
          </a:xfrm>
          <a:prstGeom prst="line">
            <a:avLst/>
          </a:prstGeom>
          <a:ln w="50800">
            <a:solidFill>
              <a:srgbClr val="E5281D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47" name="Image 8" descr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16" y="6220045"/>
            <a:ext cx="2333747" cy="473644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00352" y="6352483"/>
            <a:ext cx="245403" cy="226986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E5281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449" name="Espace réservé pour une image  15"/>
          <p:cNvSpPr>
            <a:spLocks noGrp="1"/>
          </p:cNvSpPr>
          <p:nvPr>
            <p:ph type="pic" idx="21"/>
          </p:nvPr>
        </p:nvSpPr>
        <p:spPr>
          <a:xfrm>
            <a:off x="1064706" y="679007"/>
            <a:ext cx="10092868" cy="54523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61835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DD3FE3-AE54-609F-1497-CA37779222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EF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25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 Ver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B5C26AE2-65B1-0C44-AEC1-72CE7ED5CD52}"/>
              </a:ext>
            </a:extLst>
          </p:cNvPr>
          <p:cNvGrpSpPr/>
          <p:nvPr userDrawn="1"/>
        </p:nvGrpSpPr>
        <p:grpSpPr>
          <a:xfrm>
            <a:off x="-22698" y="7620"/>
            <a:ext cx="12214698" cy="6856598"/>
            <a:chOff x="-19220" y="7999"/>
            <a:chExt cx="9155181" cy="5146972"/>
          </a:xfrm>
        </p:grpSpPr>
        <p:pic>
          <p:nvPicPr>
            <p:cNvPr id="5" name="Graphique 4">
              <a:extLst>
                <a:ext uri="{FF2B5EF4-FFF2-40B4-BE49-F238E27FC236}">
                  <a16:creationId xmlns:a16="http://schemas.microsoft.com/office/drawing/2014/main" id="{6EA4BE52-C161-3848-BC65-B03DEF5C4F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9220" y="2822260"/>
              <a:ext cx="4056888" cy="2332711"/>
            </a:xfrm>
            <a:prstGeom prst="rect">
              <a:avLst/>
            </a:prstGeom>
          </p:spPr>
        </p:pic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2F29FEB5-44E1-0F47-B46E-48000C7DFA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6850" y="7999"/>
              <a:ext cx="2789111" cy="3414547"/>
            </a:xfrm>
            <a:prstGeom prst="rect">
              <a:avLst/>
            </a:prstGeom>
          </p:spPr>
        </p:pic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90D075A8-B852-C245-8130-E03746407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66067" y="86906"/>
              <a:ext cx="4411866" cy="4969688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8E0B53C-35A4-BF48-85F5-253DD9792F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49868" y="2658794"/>
            <a:ext cx="4620944" cy="12002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334">
                <a:solidFill>
                  <a:schemeClr val="tx1"/>
                </a:solidFill>
              </a:defRPr>
            </a:lvl1pPr>
          </a:lstStyle>
          <a:p>
            <a:r>
              <a:rPr lang="fr-FR"/>
              <a:t>Ouverture de chapitre sur plusieurs lignes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F08CC7E-F2ED-9041-8136-C2EDBC4932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49868" y="4016721"/>
            <a:ext cx="4620944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456521" indent="0" algn="ctr">
              <a:buNone/>
              <a:defRPr sz="1997"/>
            </a:lvl2pPr>
            <a:lvl3pPr marL="913042" indent="0" algn="ctr">
              <a:buNone/>
              <a:defRPr sz="1798"/>
            </a:lvl3pPr>
            <a:lvl4pPr marL="1369563" indent="0" algn="ctr">
              <a:buNone/>
              <a:defRPr sz="1598"/>
            </a:lvl4pPr>
            <a:lvl5pPr marL="1826085" indent="0" algn="ctr">
              <a:buNone/>
              <a:defRPr sz="1598"/>
            </a:lvl5pPr>
            <a:lvl6pPr marL="2282606" indent="0" algn="ctr">
              <a:buNone/>
              <a:defRPr sz="1598"/>
            </a:lvl6pPr>
            <a:lvl7pPr marL="2739127" indent="0" algn="ctr">
              <a:buNone/>
              <a:defRPr sz="1598"/>
            </a:lvl7pPr>
            <a:lvl8pPr marL="3195648" indent="0" algn="ctr">
              <a:buNone/>
              <a:defRPr sz="1598"/>
            </a:lvl8pPr>
            <a:lvl9pPr marL="3652169" indent="0" algn="ctr">
              <a:buNone/>
              <a:defRPr sz="1598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E4EDC7-1E16-E54A-9E24-C5E11DF112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410" y="4432589"/>
            <a:ext cx="3091081" cy="2400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7147" b="1" spc="-1143" baseline="0">
                <a:solidFill>
                  <a:schemeClr val="bg1"/>
                </a:solidFill>
              </a:defRPr>
            </a:lvl1pPr>
            <a:lvl2pPr marL="456521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2pPr>
            <a:lvl3pPr marL="91304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6956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0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260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3912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564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216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2231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 Ja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CD472D2-3561-3D4F-B23E-ACC8C91C8C94}"/>
              </a:ext>
            </a:extLst>
          </p:cNvPr>
          <p:cNvGrpSpPr/>
          <p:nvPr userDrawn="1"/>
        </p:nvGrpSpPr>
        <p:grpSpPr>
          <a:xfrm>
            <a:off x="-22697" y="7620"/>
            <a:ext cx="12230656" cy="6859183"/>
            <a:chOff x="-7749" y="7749"/>
            <a:chExt cx="9143709" cy="5135751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971EC775-C09D-5B4F-B898-45BB26B504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46849" y="7749"/>
              <a:ext cx="2789111" cy="3414547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4DC6B68B-0832-0D49-A980-7B816110F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7749" y="2810789"/>
              <a:ext cx="4056888" cy="2332711"/>
            </a:xfrm>
            <a:prstGeom prst="rect">
              <a:avLst/>
            </a:prstGeom>
          </p:spPr>
        </p:pic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DFDC1AA0-95D1-5749-BAC9-558496C7E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66067" y="86906"/>
              <a:ext cx="4411866" cy="4969688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F4F37DA-FA3B-0044-A64A-DDE9D8F9D3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49868" y="2658794"/>
            <a:ext cx="4620944" cy="12002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334">
                <a:solidFill>
                  <a:schemeClr val="tx1"/>
                </a:solidFill>
              </a:defRPr>
            </a:lvl1pPr>
          </a:lstStyle>
          <a:p>
            <a:r>
              <a:rPr lang="fr-FR"/>
              <a:t>Ouverture de chapitre sur plusieurs lignes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F3880FB-C2AF-A647-88EA-4181F00FA02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49868" y="4016721"/>
            <a:ext cx="4620944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456521" indent="0" algn="ctr">
              <a:buNone/>
              <a:defRPr sz="1997"/>
            </a:lvl2pPr>
            <a:lvl3pPr marL="913042" indent="0" algn="ctr">
              <a:buNone/>
              <a:defRPr sz="1798"/>
            </a:lvl3pPr>
            <a:lvl4pPr marL="1369563" indent="0" algn="ctr">
              <a:buNone/>
              <a:defRPr sz="1598"/>
            </a:lvl4pPr>
            <a:lvl5pPr marL="1826085" indent="0" algn="ctr">
              <a:buNone/>
              <a:defRPr sz="1598"/>
            </a:lvl5pPr>
            <a:lvl6pPr marL="2282606" indent="0" algn="ctr">
              <a:buNone/>
              <a:defRPr sz="1598"/>
            </a:lvl6pPr>
            <a:lvl7pPr marL="2739127" indent="0" algn="ctr">
              <a:buNone/>
              <a:defRPr sz="1598"/>
            </a:lvl7pPr>
            <a:lvl8pPr marL="3195648" indent="0" algn="ctr">
              <a:buNone/>
              <a:defRPr sz="1598"/>
            </a:lvl8pPr>
            <a:lvl9pPr marL="3652169" indent="0" algn="ctr">
              <a:buNone/>
              <a:defRPr sz="1598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FFDBC0E-C628-AE4E-9976-DC39FCE200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410" y="4432589"/>
            <a:ext cx="3091081" cy="2400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7147" b="1" spc="-1143" baseline="0">
                <a:solidFill>
                  <a:schemeClr val="bg1"/>
                </a:solidFill>
              </a:defRPr>
            </a:lvl1pPr>
            <a:lvl2pPr marL="456521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2pPr>
            <a:lvl3pPr marL="91304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6956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0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260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3912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564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216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897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0C0EB3CE-2D4F-1642-B943-FC7C336BA85D}"/>
              </a:ext>
            </a:extLst>
          </p:cNvPr>
          <p:cNvGrpSpPr/>
          <p:nvPr userDrawn="1"/>
        </p:nvGrpSpPr>
        <p:grpSpPr>
          <a:xfrm>
            <a:off x="-16478" y="7381"/>
            <a:ext cx="12224436" cy="6859422"/>
            <a:chOff x="-7750" y="7748"/>
            <a:chExt cx="9143709" cy="5138543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A2BE7DB1-47CB-7448-B971-40031CA3ED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46848" y="7748"/>
              <a:ext cx="2789111" cy="3414547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22650BC-867E-2445-B9E8-D0EEC79DD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7750" y="2813580"/>
              <a:ext cx="4056888" cy="2332711"/>
            </a:xfrm>
            <a:prstGeom prst="rect">
              <a:avLst/>
            </a:prstGeom>
          </p:spPr>
        </p:pic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1B4041CA-1826-B340-93FF-8618BF7B42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52527" y="113341"/>
            <a:ext cx="5901327" cy="663739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F96EA3D-71D7-2F4A-B73F-08FFAF0CB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49868" y="2658794"/>
            <a:ext cx="4620944" cy="12002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334">
                <a:solidFill>
                  <a:schemeClr val="tx1"/>
                </a:solidFill>
              </a:defRPr>
            </a:lvl1pPr>
          </a:lstStyle>
          <a:p>
            <a:r>
              <a:rPr lang="fr-FR"/>
              <a:t>Ouverture de chapitre sur plusieurs lignes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7DE6F25-A944-C34C-9361-58BD5BD9177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49868" y="4016721"/>
            <a:ext cx="4620944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456521" indent="0" algn="ctr">
              <a:buNone/>
              <a:defRPr sz="1997"/>
            </a:lvl2pPr>
            <a:lvl3pPr marL="913042" indent="0" algn="ctr">
              <a:buNone/>
              <a:defRPr sz="1798"/>
            </a:lvl3pPr>
            <a:lvl4pPr marL="1369563" indent="0" algn="ctr">
              <a:buNone/>
              <a:defRPr sz="1598"/>
            </a:lvl4pPr>
            <a:lvl5pPr marL="1826085" indent="0" algn="ctr">
              <a:buNone/>
              <a:defRPr sz="1598"/>
            </a:lvl5pPr>
            <a:lvl6pPr marL="2282606" indent="0" algn="ctr">
              <a:buNone/>
              <a:defRPr sz="1598"/>
            </a:lvl6pPr>
            <a:lvl7pPr marL="2739127" indent="0" algn="ctr">
              <a:buNone/>
              <a:defRPr sz="1598"/>
            </a:lvl7pPr>
            <a:lvl8pPr marL="3195648" indent="0" algn="ctr">
              <a:buNone/>
              <a:defRPr sz="1598"/>
            </a:lvl8pPr>
            <a:lvl9pPr marL="3652169" indent="0" algn="ctr">
              <a:buNone/>
              <a:defRPr sz="1598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68A6B67-9404-6B49-B652-23C5FAB632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410" y="4432589"/>
            <a:ext cx="3091081" cy="2400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7147" b="1" spc="-1143" baseline="0">
                <a:solidFill>
                  <a:schemeClr val="bg1"/>
                </a:solidFill>
              </a:defRPr>
            </a:lvl1pPr>
            <a:lvl2pPr marL="456521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2pPr>
            <a:lvl3pPr marL="91304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6956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0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260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3912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564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216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011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 Ro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9C212DC9-CC04-3A42-BDBD-BD36C1936BAA}"/>
              </a:ext>
            </a:extLst>
          </p:cNvPr>
          <p:cNvGrpSpPr/>
          <p:nvPr userDrawn="1"/>
        </p:nvGrpSpPr>
        <p:grpSpPr>
          <a:xfrm>
            <a:off x="-22698" y="0"/>
            <a:ext cx="12221899" cy="6858000"/>
            <a:chOff x="-7750" y="7747"/>
            <a:chExt cx="9143708" cy="5138544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3E5FA887-5EC3-6B44-9FA3-D44351F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7750" y="2813580"/>
              <a:ext cx="4056888" cy="2332711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80C6D33C-737A-D247-8783-386E141195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6847" y="7747"/>
              <a:ext cx="2789111" cy="3414547"/>
            </a:xfrm>
            <a:prstGeom prst="rect">
              <a:avLst/>
            </a:prstGeom>
          </p:spPr>
        </p:pic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01701603-F7DA-D744-A416-57D0FD7851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52527" y="113341"/>
            <a:ext cx="5901327" cy="663739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5C20C7-6BE6-AF49-8EF7-27B33F069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49868" y="2658794"/>
            <a:ext cx="4620944" cy="12002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334">
                <a:solidFill>
                  <a:schemeClr val="tx1"/>
                </a:solidFill>
              </a:defRPr>
            </a:lvl1pPr>
          </a:lstStyle>
          <a:p>
            <a:r>
              <a:rPr lang="fr-FR"/>
              <a:t>Ouverture de chapitre sur plusieurs lignes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58F9640-D1BF-5245-B9E3-AE0AA879D2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49868" y="4016721"/>
            <a:ext cx="4620944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456521" indent="0" algn="ctr">
              <a:buNone/>
              <a:defRPr sz="1997"/>
            </a:lvl2pPr>
            <a:lvl3pPr marL="913042" indent="0" algn="ctr">
              <a:buNone/>
              <a:defRPr sz="1798"/>
            </a:lvl3pPr>
            <a:lvl4pPr marL="1369563" indent="0" algn="ctr">
              <a:buNone/>
              <a:defRPr sz="1598"/>
            </a:lvl4pPr>
            <a:lvl5pPr marL="1826085" indent="0" algn="ctr">
              <a:buNone/>
              <a:defRPr sz="1598"/>
            </a:lvl5pPr>
            <a:lvl6pPr marL="2282606" indent="0" algn="ctr">
              <a:buNone/>
              <a:defRPr sz="1598"/>
            </a:lvl6pPr>
            <a:lvl7pPr marL="2739127" indent="0" algn="ctr">
              <a:buNone/>
              <a:defRPr sz="1598"/>
            </a:lvl7pPr>
            <a:lvl8pPr marL="3195648" indent="0" algn="ctr">
              <a:buNone/>
              <a:defRPr sz="1598"/>
            </a:lvl8pPr>
            <a:lvl9pPr marL="3652169" indent="0" algn="ctr">
              <a:buNone/>
              <a:defRPr sz="1598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01AA796-A7D6-A044-8125-A8351BA8D7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410" y="4432589"/>
            <a:ext cx="3091081" cy="2400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7147" b="1" spc="-1143" baseline="0">
                <a:solidFill>
                  <a:schemeClr val="bg1"/>
                </a:solidFill>
              </a:defRPr>
            </a:lvl1pPr>
            <a:lvl2pPr marL="456521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2pPr>
            <a:lvl3pPr marL="91304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6956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0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260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3912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564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216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5264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 Violet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454CDDE9-3BE9-FA47-9562-8156CE62691A}"/>
              </a:ext>
            </a:extLst>
          </p:cNvPr>
          <p:cNvGrpSpPr/>
          <p:nvPr userDrawn="1"/>
        </p:nvGrpSpPr>
        <p:grpSpPr>
          <a:xfrm>
            <a:off x="-22699" y="15282"/>
            <a:ext cx="12222150" cy="6851521"/>
            <a:chOff x="-7750" y="12707"/>
            <a:chExt cx="9143708" cy="5133584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A26EA290-CFB3-C942-94F3-677F8E9FDB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7750" y="2813580"/>
              <a:ext cx="4056888" cy="2332711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4023FCE1-7908-D943-A6E5-6104A08107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6847" y="12707"/>
              <a:ext cx="2789111" cy="3414547"/>
            </a:xfrm>
            <a:prstGeom prst="rect">
              <a:avLst/>
            </a:prstGeom>
          </p:spPr>
        </p:pic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1130BBE8-5E75-394D-9A8D-961A510C55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52527" y="113341"/>
            <a:ext cx="5901327" cy="663739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750E356-28F5-0F4F-888E-790F0F8AA2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49868" y="2658794"/>
            <a:ext cx="4620944" cy="12002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334">
                <a:solidFill>
                  <a:schemeClr val="tx1"/>
                </a:solidFill>
              </a:defRPr>
            </a:lvl1pPr>
          </a:lstStyle>
          <a:p>
            <a:r>
              <a:rPr lang="fr-FR"/>
              <a:t>Ouverture de chapitre sur plusieurs lignes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BD359F0-8F7A-E947-91A7-B2CB8536362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49868" y="4016721"/>
            <a:ext cx="4620944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456521" indent="0" algn="ctr">
              <a:buNone/>
              <a:defRPr sz="1997"/>
            </a:lvl2pPr>
            <a:lvl3pPr marL="913042" indent="0" algn="ctr">
              <a:buNone/>
              <a:defRPr sz="1798"/>
            </a:lvl3pPr>
            <a:lvl4pPr marL="1369563" indent="0" algn="ctr">
              <a:buNone/>
              <a:defRPr sz="1598"/>
            </a:lvl4pPr>
            <a:lvl5pPr marL="1826085" indent="0" algn="ctr">
              <a:buNone/>
              <a:defRPr sz="1598"/>
            </a:lvl5pPr>
            <a:lvl6pPr marL="2282606" indent="0" algn="ctr">
              <a:buNone/>
              <a:defRPr sz="1598"/>
            </a:lvl6pPr>
            <a:lvl7pPr marL="2739127" indent="0" algn="ctr">
              <a:buNone/>
              <a:defRPr sz="1598"/>
            </a:lvl7pPr>
            <a:lvl8pPr marL="3195648" indent="0" algn="ctr">
              <a:buNone/>
              <a:defRPr sz="1598"/>
            </a:lvl8pPr>
            <a:lvl9pPr marL="3652169" indent="0" algn="ctr">
              <a:buNone/>
              <a:defRPr sz="1598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A3B1D56-BE87-3647-AF00-26C35A0F6F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410" y="4432589"/>
            <a:ext cx="3091081" cy="2400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7147" b="1" spc="-1143" baseline="0">
                <a:solidFill>
                  <a:schemeClr val="bg1"/>
                </a:solidFill>
              </a:defRPr>
            </a:lvl1pPr>
            <a:lvl2pPr marL="456521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2pPr>
            <a:lvl3pPr marL="91304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6956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0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260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3912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564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216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15252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 Rou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D59BE358-9770-E348-A0D6-A3DFEBB78DF3}"/>
              </a:ext>
            </a:extLst>
          </p:cNvPr>
          <p:cNvGrpSpPr/>
          <p:nvPr userDrawn="1"/>
        </p:nvGrpSpPr>
        <p:grpSpPr>
          <a:xfrm>
            <a:off x="-22699" y="0"/>
            <a:ext cx="12222632" cy="6854329"/>
            <a:chOff x="-7750" y="2044187"/>
            <a:chExt cx="9143254" cy="5135230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CFEF50DD-E4FF-0540-9F93-F6F5D01F89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7750" y="4846706"/>
              <a:ext cx="4056888" cy="2332711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42D85D81-2A92-A84F-8845-D3996BFEC1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6393" y="2044187"/>
              <a:ext cx="2789111" cy="3414547"/>
            </a:xfrm>
            <a:prstGeom prst="rect">
              <a:avLst/>
            </a:prstGeom>
          </p:spPr>
        </p:pic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8136B9A5-DDF9-D74D-857D-E5E4FB7713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52527" y="113341"/>
            <a:ext cx="5901326" cy="663739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B31E1D-53C1-E44B-ADE4-C70EA5288C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849868" y="2658794"/>
            <a:ext cx="4620944" cy="12002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334">
                <a:solidFill>
                  <a:schemeClr val="tx1"/>
                </a:solidFill>
              </a:defRPr>
            </a:lvl1pPr>
          </a:lstStyle>
          <a:p>
            <a:r>
              <a:rPr lang="fr-FR"/>
              <a:t>Ouverture de chapitre sur plusieurs lignes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F835F66-8112-C648-96CF-CB2BD4E48719}"/>
              </a:ext>
            </a:extLst>
          </p:cNvPr>
          <p:cNvSpPr>
            <a:spLocks noGrp="1"/>
          </p:cNvSpPr>
          <p:nvPr userDrawn="1">
            <p:ph type="subTitle" idx="10"/>
          </p:nvPr>
        </p:nvSpPr>
        <p:spPr>
          <a:xfrm>
            <a:off x="3849868" y="4016721"/>
            <a:ext cx="4620944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456521" indent="0" algn="ctr">
              <a:buNone/>
              <a:defRPr sz="1997"/>
            </a:lvl2pPr>
            <a:lvl3pPr marL="913042" indent="0" algn="ctr">
              <a:buNone/>
              <a:defRPr sz="1798"/>
            </a:lvl3pPr>
            <a:lvl4pPr marL="1369563" indent="0" algn="ctr">
              <a:buNone/>
              <a:defRPr sz="1598"/>
            </a:lvl4pPr>
            <a:lvl5pPr marL="1826085" indent="0" algn="ctr">
              <a:buNone/>
              <a:defRPr sz="1598"/>
            </a:lvl5pPr>
            <a:lvl6pPr marL="2282606" indent="0" algn="ctr">
              <a:buNone/>
              <a:defRPr sz="1598"/>
            </a:lvl6pPr>
            <a:lvl7pPr marL="2739127" indent="0" algn="ctr">
              <a:buNone/>
              <a:defRPr sz="1598"/>
            </a:lvl7pPr>
            <a:lvl8pPr marL="3195648" indent="0" algn="ctr">
              <a:buNone/>
              <a:defRPr sz="1598"/>
            </a:lvl8pPr>
            <a:lvl9pPr marL="3652169" indent="0" algn="ctr">
              <a:buNone/>
              <a:defRPr sz="1598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B83B702-0FEE-7542-BA28-AC4BA5A63A8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410" y="4432589"/>
            <a:ext cx="3091081" cy="2400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7147" b="1" spc="-1143" baseline="0">
                <a:solidFill>
                  <a:schemeClr val="bg1"/>
                </a:solidFill>
              </a:defRPr>
            </a:lvl1pPr>
            <a:lvl2pPr marL="456521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2pPr>
            <a:lvl3pPr marL="91304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6956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0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260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3912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564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216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706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F866E7C9-3BAB-754E-9E1D-33317E22EF45}"/>
              </a:ext>
            </a:extLst>
          </p:cNvPr>
          <p:cNvGrpSpPr/>
          <p:nvPr userDrawn="1"/>
        </p:nvGrpSpPr>
        <p:grpSpPr>
          <a:xfrm>
            <a:off x="10372293" y="0"/>
            <a:ext cx="2158027" cy="3321614"/>
            <a:chOff x="7683645" y="0"/>
            <a:chExt cx="2261994" cy="3486926"/>
          </a:xfrm>
        </p:grpSpPr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5B30D445-9FA4-5C44-8BCF-978693A88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83645" y="0"/>
              <a:ext cx="1905000" cy="2332182"/>
            </a:xfrm>
            <a:prstGeom prst="rect">
              <a:avLst/>
            </a:prstGeom>
          </p:spPr>
        </p:pic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71494F52-DD4D-EE4F-B253-64D2CFFE17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2361" y="1680934"/>
              <a:ext cx="1603278" cy="1805992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7" y="1068831"/>
            <a:ext cx="9300818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7" y="585155"/>
            <a:ext cx="9300818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378" y="1906563"/>
            <a:ext cx="10206469" cy="397888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3"/>
              </a:spcBef>
              <a:defRPr sz="1715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4">
                <a:solidFill>
                  <a:schemeClr val="tx2"/>
                </a:solidFill>
              </a:defRPr>
            </a:lvl2pPr>
            <a:lvl3pPr marL="170885" marR="0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 sz="1334" b="1">
                <a:solidFill>
                  <a:schemeClr val="tx2"/>
                </a:solidFill>
              </a:defRPr>
            </a:lvl3pPr>
            <a:lvl4pPr marL="171468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334">
                <a:solidFill>
                  <a:schemeClr val="tx2"/>
                </a:solidFill>
              </a:defRPr>
            </a:lvl4pPr>
            <a:lvl5pPr marL="240055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334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0885" marR="0" lvl="2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/>
            </a:pP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334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334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71468" marR="0" lvl="3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40055" marR="0" lvl="4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334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</p:spTree>
    <p:extLst>
      <p:ext uri="{BB962C8B-B14F-4D97-AF65-F5344CB8AC3E}">
        <p14:creationId xmlns:p14="http://schemas.microsoft.com/office/powerpoint/2010/main" val="129367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1744" y="6382512"/>
            <a:ext cx="4808348" cy="171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62" b="0">
                <a:solidFill>
                  <a:schemeClr val="tx1"/>
                </a:solidFill>
              </a:defRPr>
            </a:lvl1pPr>
          </a:lstStyle>
          <a:p>
            <a:r>
              <a:rPr lang="fr-FR"/>
              <a:t>Nom de la présentation et la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092" y="6380243"/>
            <a:ext cx="495663" cy="171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048" b="1">
                <a:solidFill>
                  <a:schemeClr val="tx1"/>
                </a:solidFill>
              </a:defRPr>
            </a:lvl1pPr>
          </a:lstStyle>
          <a:p>
            <a:fld id="{FF67EF60-D3B0-409C-88CD-C39F952AE72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78710A3-816F-496D-8A45-7384252DA309}"/>
              </a:ext>
            </a:extLst>
          </p:cNvPr>
          <p:cNvCxnSpPr>
            <a:cxnSpLocks/>
          </p:cNvCxnSpPr>
          <p:nvPr userDrawn="1"/>
        </p:nvCxnSpPr>
        <p:spPr>
          <a:xfrm>
            <a:off x="1049118" y="6034299"/>
            <a:ext cx="233374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ED1FEEF-FE2C-42E5-8EEA-DF13606A43C2}"/>
              </a:ext>
            </a:extLst>
          </p:cNvPr>
          <p:cNvCxnSpPr>
            <a:cxnSpLocks/>
          </p:cNvCxnSpPr>
          <p:nvPr userDrawn="1"/>
        </p:nvCxnSpPr>
        <p:spPr>
          <a:xfrm>
            <a:off x="3460408" y="6034299"/>
            <a:ext cx="728968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49BB86-C357-484E-8C12-19607C7F8EFA}"/>
              </a:ext>
            </a:extLst>
          </p:cNvPr>
          <p:cNvCxnSpPr/>
          <p:nvPr userDrawn="1"/>
        </p:nvCxnSpPr>
        <p:spPr>
          <a:xfrm>
            <a:off x="10805044" y="6034299"/>
            <a:ext cx="35375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84CABB6B-B893-9644-A9B3-E6E89DCAE5CE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49117" y="6220045"/>
            <a:ext cx="2333746" cy="47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5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9" r:id="rId23"/>
    <p:sldLayoutId id="2147483710" r:id="rId24"/>
  </p:sldLayoutIdLst>
  <p:hf hdr="0" dt="0"/>
  <p:txStyles>
    <p:titleStyle>
      <a:lvl1pPr algn="l" defTabSz="913042" rtl="0" eaLnBrk="1" latinLnBrk="0" hangingPunct="1">
        <a:lnSpc>
          <a:spcPct val="90000"/>
        </a:lnSpc>
        <a:spcBef>
          <a:spcPct val="0"/>
        </a:spcBef>
        <a:buNone/>
        <a:defRPr sz="2858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0" indent="0" algn="l" defTabSz="913042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796" kern="1200">
          <a:solidFill>
            <a:srgbClr val="00B0F0"/>
          </a:solidFill>
          <a:latin typeface="+mn-lt"/>
          <a:ea typeface="+mn-ea"/>
          <a:cs typeface="+mn-cs"/>
        </a:defRPr>
      </a:lvl1pPr>
      <a:lvl2pPr marL="0" indent="0" algn="l" defTabSz="913042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397" kern="1200">
          <a:solidFill>
            <a:srgbClr val="00B0F0"/>
          </a:solidFill>
          <a:latin typeface="+mn-lt"/>
          <a:ea typeface="+mn-ea"/>
          <a:cs typeface="+mn-cs"/>
        </a:defRPr>
      </a:lvl2pPr>
      <a:lvl3pPr marL="0" indent="0" algn="l" defTabSz="913042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997" kern="1200">
          <a:solidFill>
            <a:srgbClr val="00B0F0"/>
          </a:solidFill>
          <a:latin typeface="+mn-lt"/>
          <a:ea typeface="+mn-ea"/>
          <a:cs typeface="+mn-cs"/>
        </a:defRPr>
      </a:lvl3pPr>
      <a:lvl4pPr marL="0" indent="0" algn="l" defTabSz="913042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798" kern="1200">
          <a:solidFill>
            <a:srgbClr val="00B0F0"/>
          </a:solidFill>
          <a:latin typeface="+mn-lt"/>
          <a:ea typeface="+mn-ea"/>
          <a:cs typeface="+mn-cs"/>
        </a:defRPr>
      </a:lvl4pPr>
      <a:lvl5pPr marL="0" indent="0" algn="l" defTabSz="913042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798" kern="1200">
          <a:solidFill>
            <a:srgbClr val="00B0F0"/>
          </a:solidFill>
          <a:latin typeface="+mn-lt"/>
          <a:ea typeface="+mn-ea"/>
          <a:cs typeface="+mn-cs"/>
        </a:defRPr>
      </a:lvl5pPr>
      <a:lvl6pPr marL="2510867" indent="-228261" algn="l" defTabSz="91304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7388" indent="-228261" algn="l" defTabSz="91304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3909" indent="-228261" algn="l" defTabSz="91304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0" indent="-228261" algn="l" defTabSz="91304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521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042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3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5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6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127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5648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2169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DF52D-E23D-CA13-EC6D-843B4AED7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1D7664-34A7-4162-E78A-9BC558FEE5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EF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282E82E-8DA9-03C6-79BA-2CF9BDABA438}"/>
              </a:ext>
            </a:extLst>
          </p:cNvPr>
          <p:cNvSpPr/>
          <p:nvPr/>
        </p:nvSpPr>
        <p:spPr>
          <a:xfrm>
            <a:off x="316773" y="240030"/>
            <a:ext cx="7358023" cy="6377940"/>
          </a:xfrm>
          <a:prstGeom prst="roundRect">
            <a:avLst>
              <a:gd name="adj" fmla="val 2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1DB06F-FF13-2A84-C6AC-B6AE44DC5971}"/>
              </a:ext>
            </a:extLst>
          </p:cNvPr>
          <p:cNvSpPr txBox="1"/>
          <p:nvPr/>
        </p:nvSpPr>
        <p:spPr>
          <a:xfrm>
            <a:off x="1747580" y="757799"/>
            <a:ext cx="6609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1579D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Nom de l’action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63F1CF7-1AA4-89DB-F73A-85B686215E9A}"/>
              </a:ext>
            </a:extLst>
          </p:cNvPr>
          <p:cNvCxnSpPr>
            <a:cxnSpLocks/>
          </p:cNvCxnSpPr>
          <p:nvPr/>
        </p:nvCxnSpPr>
        <p:spPr>
          <a:xfrm flipH="1">
            <a:off x="705626" y="1621702"/>
            <a:ext cx="6534854" cy="0"/>
          </a:xfrm>
          <a:prstGeom prst="line">
            <a:avLst/>
          </a:prstGeom>
          <a:ln w="9525">
            <a:solidFill>
              <a:srgbClr val="DBD5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22A36C91-F83A-934E-EC14-04C26159BD26}"/>
              </a:ext>
            </a:extLst>
          </p:cNvPr>
          <p:cNvSpPr txBox="1"/>
          <p:nvPr/>
        </p:nvSpPr>
        <p:spPr>
          <a:xfrm>
            <a:off x="1747580" y="1109476"/>
            <a:ext cx="71176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</a:rPr>
              <a:t>Objectif : </a:t>
            </a:r>
            <a:r>
              <a:rPr kumimoji="0" lang="fr-FR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Marianne" panose="02000000000000000000" pitchFamily="2" charset="0"/>
              </a:rPr>
              <a:t>à détailler</a:t>
            </a:r>
            <a:endParaRPr lang="fr-FR" sz="1050" dirty="0">
              <a:solidFill>
                <a:srgbClr val="000000"/>
              </a:solidFill>
              <a:effectLst/>
              <a:latin typeface="Marianne" panose="02000000000000000000" pitchFamily="2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34D091E-85A6-7D8A-03DF-484F1DC737E5}"/>
              </a:ext>
            </a:extLst>
          </p:cNvPr>
          <p:cNvSpPr txBox="1"/>
          <p:nvPr/>
        </p:nvSpPr>
        <p:spPr>
          <a:xfrm>
            <a:off x="982115" y="3171337"/>
            <a:ext cx="594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900" b="1" dirty="0">
                <a:solidFill>
                  <a:schemeClr val="accent6">
                    <a:lumMod val="75000"/>
                  </a:schemeClr>
                </a:solidFill>
                <a:latin typeface="Montserrat" pitchFamily="2" charset="77"/>
              </a:rPr>
              <a:t>Lister les actions de mise en </a:t>
            </a:r>
            <a:r>
              <a:rPr lang="fr-FR" sz="900" b="1" dirty="0" err="1">
                <a:solidFill>
                  <a:schemeClr val="accent6">
                    <a:lumMod val="75000"/>
                  </a:schemeClr>
                </a:solidFill>
                <a:latin typeface="Montserrat" pitchFamily="2" charset="77"/>
              </a:rPr>
              <a:t>oeuvre</a:t>
            </a:r>
            <a:endParaRPr lang="fr-FR" sz="900" dirty="0">
              <a:solidFill>
                <a:schemeClr val="accent6">
                  <a:lumMod val="75000"/>
                </a:schemeClr>
              </a:solidFill>
              <a:effectLst/>
              <a:latin typeface="Montserra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sz="900" dirty="0">
              <a:solidFill>
                <a:schemeClr val="accent6">
                  <a:lumMod val="75000"/>
                </a:schemeClr>
              </a:solidFill>
              <a:effectLst/>
              <a:latin typeface="Montserrat" pitchFamily="2" charset="77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DCFF57E-5191-03C7-BD9F-0E9ABD975980}"/>
              </a:ext>
            </a:extLst>
          </p:cNvPr>
          <p:cNvSpPr/>
          <p:nvPr/>
        </p:nvSpPr>
        <p:spPr>
          <a:xfrm>
            <a:off x="7755649" y="3165757"/>
            <a:ext cx="3939639" cy="3462610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CD65E6D-484D-1A55-F63B-559576719F89}"/>
              </a:ext>
            </a:extLst>
          </p:cNvPr>
          <p:cNvSpPr txBox="1"/>
          <p:nvPr/>
        </p:nvSpPr>
        <p:spPr>
          <a:xfrm>
            <a:off x="9242137" y="3219970"/>
            <a:ext cx="94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Supports :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2C834C4-623B-8634-E8D6-66EF5F52127D}"/>
              </a:ext>
            </a:extLst>
          </p:cNvPr>
          <p:cNvSpPr/>
          <p:nvPr/>
        </p:nvSpPr>
        <p:spPr>
          <a:xfrm>
            <a:off x="2847319" y="582902"/>
            <a:ext cx="2897557" cy="209398"/>
          </a:xfrm>
          <a:prstGeom prst="rect">
            <a:avLst/>
          </a:prstGeom>
          <a:solidFill>
            <a:srgbClr val="3359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Cible 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0087D74-614B-5FBA-E696-DACC02539D43}"/>
              </a:ext>
            </a:extLst>
          </p:cNvPr>
          <p:cNvSpPr txBox="1"/>
          <p:nvPr/>
        </p:nvSpPr>
        <p:spPr>
          <a:xfrm>
            <a:off x="702176" y="2801718"/>
            <a:ext cx="59474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>
                <a:solidFill>
                  <a:srgbClr val="223A7E"/>
                </a:solidFill>
                <a:latin typeface="Marianne" panose="02000000000000000000" pitchFamily="2" charset="0"/>
              </a:rPr>
              <a:t>Actions :</a:t>
            </a:r>
            <a:endParaRPr kumimoji="0" lang="fr-FR" sz="1050" b="1" i="0" strike="noStrike" kern="1200" cap="none" spc="0" normalizeH="0" baseline="0" noProof="0">
              <a:ln>
                <a:noFill/>
              </a:ln>
              <a:solidFill>
                <a:srgbClr val="223A7E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947B0FD-648F-5515-61AF-45A6BB533966}"/>
              </a:ext>
            </a:extLst>
          </p:cNvPr>
          <p:cNvCxnSpPr>
            <a:cxnSpLocks/>
          </p:cNvCxnSpPr>
          <p:nvPr/>
        </p:nvCxnSpPr>
        <p:spPr>
          <a:xfrm>
            <a:off x="803862" y="3171337"/>
            <a:ext cx="0" cy="3200209"/>
          </a:xfrm>
          <a:prstGeom prst="line">
            <a:avLst/>
          </a:prstGeom>
          <a:ln w="38100">
            <a:solidFill>
              <a:srgbClr val="3359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F61DAF6-1602-1AD0-DD55-4F1E2C889483}"/>
              </a:ext>
            </a:extLst>
          </p:cNvPr>
          <p:cNvSpPr/>
          <p:nvPr/>
        </p:nvSpPr>
        <p:spPr>
          <a:xfrm>
            <a:off x="1032488" y="3244715"/>
            <a:ext cx="91807" cy="9180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335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C4E18BF-73DC-6838-B149-12EAA63B1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83" y="508617"/>
            <a:ext cx="1085487" cy="1085487"/>
          </a:xfrm>
          <a:prstGeom prst="rect">
            <a:avLst/>
          </a:prstGeom>
        </p:spPr>
      </p:pic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4642ABA6-7803-B4AB-EDD4-E5FF7CE5E8EA}"/>
              </a:ext>
            </a:extLst>
          </p:cNvPr>
          <p:cNvCxnSpPr>
            <a:cxnSpLocks/>
          </p:cNvCxnSpPr>
          <p:nvPr/>
        </p:nvCxnSpPr>
        <p:spPr>
          <a:xfrm>
            <a:off x="4351898" y="1625374"/>
            <a:ext cx="0" cy="1027612"/>
          </a:xfrm>
          <a:prstGeom prst="line">
            <a:avLst/>
          </a:prstGeom>
          <a:ln>
            <a:solidFill>
              <a:srgbClr val="DBD5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5C5B7CB4-781C-18D2-FADF-66E879C6742D}"/>
              </a:ext>
            </a:extLst>
          </p:cNvPr>
          <p:cNvSpPr txBox="1"/>
          <p:nvPr/>
        </p:nvSpPr>
        <p:spPr>
          <a:xfrm>
            <a:off x="718687" y="2011948"/>
            <a:ext cx="37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solidFill>
                  <a:srgbClr val="322260"/>
                </a:solidFill>
                <a:latin typeface="Marianne" panose="02000000000000000000" pitchFamily="2" charset="0"/>
              </a:rPr>
              <a:t>Temps de mise en œuvre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i="0" u="none" strike="noStrike" kern="1200" cap="none" spc="0" normalizeH="0" baseline="0" noProof="0" dirty="0">
              <a:ln>
                <a:noFill/>
              </a:ln>
              <a:solidFill>
                <a:srgbClr val="322260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solidFill>
                  <a:srgbClr val="322260"/>
                </a:solidFill>
                <a:latin typeface="Marianne" panose="02000000000000000000" pitchFamily="2" charset="0"/>
              </a:rPr>
              <a:t>Récurrence : </a:t>
            </a:r>
            <a:endParaRPr kumimoji="0" lang="fr-FR" sz="800" i="0" u="none" strike="noStrike" kern="1200" cap="none" spc="0" normalizeH="0" baseline="0" noProof="0" dirty="0">
              <a:ln>
                <a:noFill/>
              </a:ln>
              <a:solidFill>
                <a:srgbClr val="322260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8ACF82-3C11-9B01-C11F-74F24326D4EB}"/>
              </a:ext>
            </a:extLst>
          </p:cNvPr>
          <p:cNvSpPr txBox="1"/>
          <p:nvPr/>
        </p:nvSpPr>
        <p:spPr>
          <a:xfrm>
            <a:off x="7987658" y="4708334"/>
            <a:ext cx="1791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>
                <a:solidFill>
                  <a:prstClr val="black"/>
                </a:solidFill>
                <a:latin typeface="Marianne" panose="02000000000000000000" pitchFamily="2" charset="0"/>
              </a:rPr>
              <a:t>Support fourni</a:t>
            </a:r>
            <a:endParaRPr kumimoji="0" lang="fr-FR" sz="900" b="0" i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DA2B17C-DCC3-DB9E-BBED-4C3DA693DD68}"/>
              </a:ext>
            </a:extLst>
          </p:cNvPr>
          <p:cNvSpPr txBox="1"/>
          <p:nvPr/>
        </p:nvSpPr>
        <p:spPr>
          <a:xfrm>
            <a:off x="4538772" y="1751006"/>
            <a:ext cx="10534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>
                <a:solidFill>
                  <a:srgbClr val="31579D"/>
                </a:solidFill>
                <a:latin typeface="Marianne" panose="02000000000000000000" pitchFamily="2" charset="0"/>
              </a:rPr>
              <a:t>Impacts attendus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F7BCC73-7352-873E-3E65-5E3E846E33DD}"/>
              </a:ext>
            </a:extLst>
          </p:cNvPr>
          <p:cNvSpPr txBox="1"/>
          <p:nvPr/>
        </p:nvSpPr>
        <p:spPr>
          <a:xfrm>
            <a:off x="4554622" y="2008706"/>
            <a:ext cx="1475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>
                <a:solidFill>
                  <a:srgbClr val="000000"/>
                </a:solidFill>
                <a:latin typeface="Marianne" panose="02000000000000000000" pitchFamily="2" charset="0"/>
              </a:rPr>
              <a:t>Facilité de mise en œuvre 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7C4FC8E8-1C76-51DF-FBE5-61DC857701AF}"/>
              </a:ext>
            </a:extLst>
          </p:cNvPr>
          <p:cNvGrpSpPr/>
          <p:nvPr/>
        </p:nvGrpSpPr>
        <p:grpSpPr>
          <a:xfrm>
            <a:off x="6142103" y="2031436"/>
            <a:ext cx="738787" cy="118442"/>
            <a:chOff x="17048335" y="-480474"/>
            <a:chExt cx="1156953" cy="185482"/>
          </a:xfrm>
          <a:solidFill>
            <a:srgbClr val="31579D"/>
          </a:solidFill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D1FC18DB-20D5-4D0B-84F5-DE72EDDF969E}"/>
                </a:ext>
              </a:extLst>
            </p:cNvPr>
            <p:cNvSpPr/>
            <p:nvPr/>
          </p:nvSpPr>
          <p:spPr>
            <a:xfrm>
              <a:off x="17048335" y="-468194"/>
              <a:ext cx="173201" cy="173202"/>
            </a:xfrm>
            <a:prstGeom prst="ellipse">
              <a:avLst/>
            </a:prstGeom>
            <a:grpFill/>
            <a:ln w="12700">
              <a:solidFill>
                <a:srgbClr val="315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ED65E3B-72DC-B4CC-E82B-CB16C8DFA9FB}"/>
                </a:ext>
              </a:extLst>
            </p:cNvPr>
            <p:cNvSpPr/>
            <p:nvPr/>
          </p:nvSpPr>
          <p:spPr>
            <a:xfrm>
              <a:off x="17293299" y="-470217"/>
              <a:ext cx="173201" cy="173202"/>
            </a:xfrm>
            <a:prstGeom prst="ellipse">
              <a:avLst/>
            </a:prstGeom>
            <a:grpFill/>
            <a:ln w="12700">
              <a:solidFill>
                <a:srgbClr val="315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4AFDED3A-FB74-6324-D615-95AD6ABEE27B}"/>
                </a:ext>
              </a:extLst>
            </p:cNvPr>
            <p:cNvSpPr/>
            <p:nvPr/>
          </p:nvSpPr>
          <p:spPr>
            <a:xfrm>
              <a:off x="17542159" y="-476511"/>
              <a:ext cx="173201" cy="173202"/>
            </a:xfrm>
            <a:prstGeom prst="ellipse">
              <a:avLst/>
            </a:prstGeom>
            <a:grpFill/>
            <a:ln w="12700">
              <a:solidFill>
                <a:srgbClr val="315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4CCD1139-5053-784D-1522-FEBE7FE2C13E}"/>
                </a:ext>
              </a:extLst>
            </p:cNvPr>
            <p:cNvSpPr/>
            <p:nvPr/>
          </p:nvSpPr>
          <p:spPr>
            <a:xfrm>
              <a:off x="17787123" y="-479815"/>
              <a:ext cx="173201" cy="173202"/>
            </a:xfrm>
            <a:prstGeom prst="ellipse">
              <a:avLst/>
            </a:prstGeom>
            <a:grpFill/>
            <a:ln w="12700">
              <a:solidFill>
                <a:srgbClr val="315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DD172C27-DDA6-A8B1-FA94-3277F3D8D05A}"/>
                </a:ext>
              </a:extLst>
            </p:cNvPr>
            <p:cNvSpPr/>
            <p:nvPr/>
          </p:nvSpPr>
          <p:spPr>
            <a:xfrm>
              <a:off x="18032087" y="-480474"/>
              <a:ext cx="173201" cy="173202"/>
            </a:xfrm>
            <a:prstGeom prst="ellipse">
              <a:avLst/>
            </a:prstGeom>
            <a:grpFill/>
            <a:ln w="12700">
              <a:solidFill>
                <a:srgbClr val="315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1C6B40E6-3318-8F08-9AFB-A0C05A9B265A}"/>
              </a:ext>
            </a:extLst>
          </p:cNvPr>
          <p:cNvSpPr txBox="1"/>
          <p:nvPr/>
        </p:nvSpPr>
        <p:spPr>
          <a:xfrm>
            <a:off x="4554622" y="2249965"/>
            <a:ext cx="16754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>
                <a:solidFill>
                  <a:srgbClr val="000000"/>
                </a:solidFill>
                <a:latin typeface="Marianne" panose="02000000000000000000" pitchFamily="2" charset="0"/>
              </a:rPr>
              <a:t>Gains pour la France services</a:t>
            </a: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EE0C7381-D429-B411-02F7-813760E5CF24}"/>
              </a:ext>
            </a:extLst>
          </p:cNvPr>
          <p:cNvGrpSpPr/>
          <p:nvPr/>
        </p:nvGrpSpPr>
        <p:grpSpPr>
          <a:xfrm>
            <a:off x="6142108" y="2275275"/>
            <a:ext cx="738788" cy="118443"/>
            <a:chOff x="17048335" y="-480475"/>
            <a:chExt cx="1156954" cy="185483"/>
          </a:xfrm>
          <a:solidFill>
            <a:srgbClr val="31579D"/>
          </a:solidFill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64D8006C-86D3-04E3-3437-7BC173972431}"/>
                </a:ext>
              </a:extLst>
            </p:cNvPr>
            <p:cNvSpPr/>
            <p:nvPr/>
          </p:nvSpPr>
          <p:spPr>
            <a:xfrm>
              <a:off x="17048335" y="-468194"/>
              <a:ext cx="173201" cy="173202"/>
            </a:xfrm>
            <a:prstGeom prst="ellipse">
              <a:avLst/>
            </a:prstGeom>
            <a:grpFill/>
            <a:ln w="12700">
              <a:solidFill>
                <a:srgbClr val="315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98A32C75-F0F0-27BB-903B-A8DFF4DBFB61}"/>
                </a:ext>
              </a:extLst>
            </p:cNvPr>
            <p:cNvSpPr/>
            <p:nvPr/>
          </p:nvSpPr>
          <p:spPr>
            <a:xfrm>
              <a:off x="17293299" y="-470218"/>
              <a:ext cx="173201" cy="173202"/>
            </a:xfrm>
            <a:prstGeom prst="ellipse">
              <a:avLst/>
            </a:prstGeom>
            <a:grpFill/>
            <a:ln w="12700">
              <a:solidFill>
                <a:srgbClr val="315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EAAC9AF2-1EFB-A5CF-83DC-107DFE176BB8}"/>
                </a:ext>
              </a:extLst>
            </p:cNvPr>
            <p:cNvSpPr/>
            <p:nvPr/>
          </p:nvSpPr>
          <p:spPr>
            <a:xfrm>
              <a:off x="17542159" y="-476511"/>
              <a:ext cx="173201" cy="173202"/>
            </a:xfrm>
            <a:prstGeom prst="ellipse">
              <a:avLst/>
            </a:prstGeom>
            <a:grpFill/>
            <a:ln w="12700">
              <a:solidFill>
                <a:srgbClr val="315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39B4F309-91C1-375F-CA86-5CA90028AEE6}"/>
                </a:ext>
              </a:extLst>
            </p:cNvPr>
            <p:cNvSpPr/>
            <p:nvPr/>
          </p:nvSpPr>
          <p:spPr>
            <a:xfrm>
              <a:off x="17787124" y="-479816"/>
              <a:ext cx="173201" cy="173202"/>
            </a:xfrm>
            <a:prstGeom prst="ellipse">
              <a:avLst/>
            </a:prstGeom>
            <a:grpFill/>
            <a:ln w="12700">
              <a:solidFill>
                <a:srgbClr val="315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75228EE1-DCAE-BF2D-939C-D644FD4F1364}"/>
                </a:ext>
              </a:extLst>
            </p:cNvPr>
            <p:cNvSpPr/>
            <p:nvPr/>
          </p:nvSpPr>
          <p:spPr>
            <a:xfrm>
              <a:off x="18032088" y="-480475"/>
              <a:ext cx="173201" cy="173202"/>
            </a:xfrm>
            <a:prstGeom prst="ellipse">
              <a:avLst/>
            </a:prstGeom>
            <a:grpFill/>
            <a:ln w="12700">
              <a:solidFill>
                <a:srgbClr val="315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0" name="ZoneTexte 79">
            <a:extLst>
              <a:ext uri="{FF2B5EF4-FFF2-40B4-BE49-F238E27FC236}">
                <a16:creationId xmlns:a16="http://schemas.microsoft.com/office/drawing/2014/main" id="{B005352B-EBF5-79CB-F0AA-9B4AC562C662}"/>
              </a:ext>
            </a:extLst>
          </p:cNvPr>
          <p:cNvSpPr txBox="1"/>
          <p:nvPr/>
        </p:nvSpPr>
        <p:spPr>
          <a:xfrm>
            <a:off x="713922" y="1751006"/>
            <a:ext cx="1601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>
                <a:solidFill>
                  <a:srgbClr val="31579D"/>
                </a:solidFill>
                <a:latin typeface="Marianne" panose="02000000000000000000" pitchFamily="2" charset="0"/>
              </a:rPr>
              <a:t>Modalités de mise en œuvre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B63A6828-8262-EBB1-BF98-CC414FFF4213}"/>
              </a:ext>
            </a:extLst>
          </p:cNvPr>
          <p:cNvSpPr txBox="1"/>
          <p:nvPr/>
        </p:nvSpPr>
        <p:spPr>
          <a:xfrm>
            <a:off x="1747581" y="549101"/>
            <a:ext cx="1099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Fiche action</a:t>
            </a: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1950353C-E6A3-A32E-2F84-C0EA93F614D6}"/>
              </a:ext>
            </a:extLst>
          </p:cNvPr>
          <p:cNvCxnSpPr>
            <a:cxnSpLocks/>
          </p:cNvCxnSpPr>
          <p:nvPr/>
        </p:nvCxnSpPr>
        <p:spPr>
          <a:xfrm flipH="1">
            <a:off x="723043" y="2631897"/>
            <a:ext cx="6517437" cy="0"/>
          </a:xfrm>
          <a:prstGeom prst="line">
            <a:avLst/>
          </a:prstGeom>
          <a:ln w="9525">
            <a:solidFill>
              <a:srgbClr val="DBD5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480ED02A-4C35-2019-A68C-354AC3B4FE6B}"/>
              </a:ext>
            </a:extLst>
          </p:cNvPr>
          <p:cNvSpPr txBox="1"/>
          <p:nvPr/>
        </p:nvSpPr>
        <p:spPr>
          <a:xfrm>
            <a:off x="9841473" y="4748051"/>
            <a:ext cx="1791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>
                <a:solidFill>
                  <a:prstClr val="black"/>
                </a:solidFill>
                <a:latin typeface="Marianne" panose="02000000000000000000" pitchFamily="2" charset="0"/>
              </a:rPr>
              <a:t>Support fourni</a:t>
            </a:r>
            <a:endParaRPr kumimoji="0" lang="fr-FR" sz="900" b="0" i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7043D9F-1988-5116-11F8-1B39D88C3581}"/>
              </a:ext>
            </a:extLst>
          </p:cNvPr>
          <p:cNvSpPr/>
          <p:nvPr/>
        </p:nvSpPr>
        <p:spPr>
          <a:xfrm>
            <a:off x="7759396" y="239677"/>
            <a:ext cx="3935892" cy="2808284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FD085C6-E9C0-B3E4-7BE9-0F94525824BB}"/>
              </a:ext>
            </a:extLst>
          </p:cNvPr>
          <p:cNvSpPr txBox="1"/>
          <p:nvPr/>
        </p:nvSpPr>
        <p:spPr>
          <a:xfrm>
            <a:off x="9164887" y="280219"/>
            <a:ext cx="1067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Inspirations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9A6B282-8266-FED0-7BCF-ACB77C5185BE}"/>
              </a:ext>
            </a:extLst>
          </p:cNvPr>
          <p:cNvSpPr txBox="1"/>
          <p:nvPr/>
        </p:nvSpPr>
        <p:spPr>
          <a:xfrm>
            <a:off x="7881143" y="683102"/>
            <a:ext cx="3671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1579D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Exemples :</a:t>
            </a:r>
            <a:endParaRPr kumimoji="0" lang="fr-FR" sz="1000" i="0" u="none" strike="noStrike" kern="1200" cap="none" spc="0" normalizeH="0" baseline="0" noProof="0" dirty="0">
              <a:ln>
                <a:noFill/>
              </a:ln>
              <a:solidFill>
                <a:srgbClr val="31579D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000" i="0" u="none" strike="noStrike" kern="1200" cap="none" spc="0" normalizeH="0" baseline="0" noProof="0" dirty="0">
              <a:ln>
                <a:noFill/>
              </a:ln>
              <a:solidFill>
                <a:srgbClr val="31579D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62983CA-614E-D303-83AF-E43B456A8F96}"/>
              </a:ext>
            </a:extLst>
          </p:cNvPr>
          <p:cNvSpPr txBox="1"/>
          <p:nvPr/>
        </p:nvSpPr>
        <p:spPr>
          <a:xfrm>
            <a:off x="7930770" y="6044266"/>
            <a:ext cx="1972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>
                <a:solidFill>
                  <a:prstClr val="black"/>
                </a:solidFill>
                <a:latin typeface="Marianne" panose="02000000000000000000" pitchFamily="2" charset="0"/>
              </a:rPr>
              <a:t>Support fourni</a:t>
            </a:r>
            <a:endParaRPr kumimoji="0" lang="fr-FR" sz="900" b="0" i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8981CBF-F08D-0287-A7DB-73082DBB851F}"/>
              </a:ext>
            </a:extLst>
          </p:cNvPr>
          <p:cNvSpPr txBox="1"/>
          <p:nvPr/>
        </p:nvSpPr>
        <p:spPr>
          <a:xfrm>
            <a:off x="9841473" y="6056376"/>
            <a:ext cx="1470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>
                <a:solidFill>
                  <a:prstClr val="black"/>
                </a:solidFill>
                <a:latin typeface="Marianne" panose="02000000000000000000" pitchFamily="2" charset="0"/>
              </a:rPr>
              <a:t>Support fourni</a:t>
            </a:r>
            <a:endParaRPr kumimoji="0" lang="fr-FR" sz="900" b="0" i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971187"/>
      </p:ext>
    </p:extLst>
  </p:cSld>
  <p:clrMapOvr>
    <a:masterClrMapping/>
  </p:clrMapOvr>
</p:sld>
</file>

<file path=ppt/theme/theme1.xml><?xml version="1.0" encoding="utf-8"?>
<a:theme xmlns:a="http://schemas.openxmlformats.org/drawingml/2006/main" name="1_Banque des Territoires">
  <a:themeElements>
    <a:clrScheme name="Banque des territoires OK">
      <a:dk1>
        <a:srgbClr val="E5281D"/>
      </a:dk1>
      <a:lt1>
        <a:srgbClr val="FFFFFF"/>
      </a:lt1>
      <a:dk2>
        <a:srgbClr val="85746D"/>
      </a:dk2>
      <a:lt2>
        <a:srgbClr val="62C3D6"/>
      </a:lt2>
      <a:accent1>
        <a:srgbClr val="62C36D"/>
      </a:accent1>
      <a:accent2>
        <a:srgbClr val="FFEB68"/>
      </a:accent2>
      <a:accent3>
        <a:srgbClr val="F4A023"/>
      </a:accent3>
      <a:accent4>
        <a:srgbClr val="EB6DAA"/>
      </a:accent4>
      <a:accent5>
        <a:srgbClr val="A07CB9"/>
      </a:accent5>
      <a:accent6>
        <a:srgbClr val="7B7B7B"/>
      </a:accent6>
      <a:hlink>
        <a:srgbClr val="62C3D6"/>
      </a:hlink>
      <a:folHlink>
        <a:srgbClr val="E5281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ésentation1" id="{FE71DD1A-800A-E44F-AF10-5F7C53EFFCBA}" vid="{F34F85EE-9D2A-294C-AED4-B2737FB4CAD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8D0FF77FD88F469034AA6D202CE9A5" ma:contentTypeVersion="17" ma:contentTypeDescription="Create a new document." ma:contentTypeScope="" ma:versionID="c736e6ec91ea1a4ebc7339a04cd86c47">
  <xsd:schema xmlns:xsd="http://www.w3.org/2001/XMLSchema" xmlns:xs="http://www.w3.org/2001/XMLSchema" xmlns:p="http://schemas.microsoft.com/office/2006/metadata/properties" xmlns:ns2="84e72fa8-49f7-4ea5-8d0d-6a7e3b2133d6" xmlns:ns3="360e1149-5b5d-4813-9c1d-9f359cbd8ef4" targetNamespace="http://schemas.microsoft.com/office/2006/metadata/properties" ma:root="true" ma:fieldsID="4a570ef5baae82a4e44c626c17087111" ns2:_="" ns3:_="">
    <xsd:import namespace="84e72fa8-49f7-4ea5-8d0d-6a7e3b2133d6"/>
    <xsd:import namespace="360e1149-5b5d-4813-9c1d-9f359cbd8e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72fa8-49f7-4ea5-8d0d-6a7e3b2133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3ef62f9-2e07-484b-bd79-00aec9012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e1149-5b5d-4813-9c1d-9f359cbd8ef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ab5ded8-b5da-400b-bbec-a48306f34888}" ma:internalName="TaxCatchAll" ma:showField="CatchAllData" ma:web="360e1149-5b5d-4813-9c1d-9f359cbd8e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e72fa8-49f7-4ea5-8d0d-6a7e3b2133d6">
      <Terms xmlns="http://schemas.microsoft.com/office/infopath/2007/PartnerControls"/>
    </lcf76f155ced4ddcb4097134ff3c332f>
    <TaxCatchAll xmlns="360e1149-5b5d-4813-9c1d-9f359cbd8ef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41163F-22EC-46DB-A51C-CE13F10B30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72fa8-49f7-4ea5-8d0d-6a7e3b2133d6"/>
    <ds:schemaRef ds:uri="360e1149-5b5d-4813-9c1d-9f359cbd8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DC623D-B08F-46CF-9397-59DAB0DA9FC2}">
  <ds:schemaRefs>
    <ds:schemaRef ds:uri="http://schemas.microsoft.com/office/infopath/2007/PartnerControls"/>
    <ds:schemaRef ds:uri="http://purl.org/dc/dcmitype/"/>
    <ds:schemaRef ds:uri="http://purl.org/dc/elements/1.1/"/>
    <ds:schemaRef ds:uri="84e72fa8-49f7-4ea5-8d0d-6a7e3b2133d6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360e1149-5b5d-4813-9c1d-9f359cbd8ef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6BDC28-B08A-4DFB-BB4C-186C46B2D8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59</Words>
  <Application>Microsoft Macintosh PowerPoint</Application>
  <PresentationFormat>Grand écran</PresentationFormat>
  <Paragraphs>21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Marianne</vt:lpstr>
      <vt:lpstr>Montserrat</vt:lpstr>
      <vt:lpstr>Verdana</vt:lpstr>
      <vt:lpstr>1_Banque des Territoires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Marguerite Lauzanne</dc:creator>
  <cp:lastModifiedBy>Clara Jouault</cp:lastModifiedBy>
  <cp:revision>2</cp:revision>
  <dcterms:created xsi:type="dcterms:W3CDTF">2025-04-23T12:21:00Z</dcterms:created>
  <dcterms:modified xsi:type="dcterms:W3CDTF">2025-07-03T16:00:17Z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0x010100AD8D0FF77FD88F469034AA6D202CE9A5</vt:lpwstr>
  </property>
  <property fmtid="{D5CDD505-2E9C-101B-9397-08002B2CF9AE}" pid="3" name="MediaServiceImageTags">
    <vt:lpwstr/>
  </property>
</Properties>
</file>